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8" r:id="rId3"/>
    <p:sldId id="312" r:id="rId4"/>
    <p:sldId id="313" r:id="rId5"/>
    <p:sldId id="303" r:id="rId6"/>
    <p:sldId id="316" r:id="rId7"/>
    <p:sldId id="317" r:id="rId8"/>
    <p:sldId id="318" r:id="rId9"/>
    <p:sldId id="297" r:id="rId10"/>
    <p:sldId id="299" r:id="rId11"/>
    <p:sldId id="322" r:id="rId12"/>
    <p:sldId id="321" r:id="rId13"/>
    <p:sldId id="319" r:id="rId14"/>
    <p:sldId id="320" r:id="rId15"/>
    <p:sldId id="291" r:id="rId16"/>
  </p:sldIdLst>
  <p:sldSz cx="12192000" cy="6858000"/>
  <p:notesSz cx="6858000" cy="9144000"/>
  <p:defaultTextStyle>
    <a:defPPr>
      <a:defRPr lang="en-P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30327" autoAdjust="0"/>
  </p:normalViewPr>
  <p:slideViewPr>
    <p:cSldViewPr snapToGrid="0">
      <p:cViewPr varScale="1">
        <p:scale>
          <a:sx n="25" d="100"/>
          <a:sy n="25" d="100"/>
        </p:scale>
        <p:origin x="2866" y="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PG"/>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F48939-EDEE-4D0F-92FB-1BD8F6CD4EC1}" type="datetimeFigureOut">
              <a:rPr lang="en-PG" smtClean="0"/>
              <a:t>13/06/2024</a:t>
            </a:fld>
            <a:endParaRPr lang="en-PG"/>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PG"/>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PG"/>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ECBFA2-3A6B-4050-AA06-34CCD3B34AB4}" type="slidenum">
              <a:rPr lang="en-PG" smtClean="0"/>
              <a:t>‹#›</a:t>
            </a:fld>
            <a:endParaRPr lang="en-PG"/>
          </a:p>
        </p:txBody>
      </p:sp>
    </p:spTree>
    <p:extLst>
      <p:ext uri="{BB962C8B-B14F-4D97-AF65-F5344CB8AC3E}">
        <p14:creationId xmlns:p14="http://schemas.microsoft.com/office/powerpoint/2010/main" val="2024491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G" dirty="0"/>
          </a:p>
        </p:txBody>
      </p:sp>
      <p:sp>
        <p:nvSpPr>
          <p:cNvPr id="4" name="Slide Number Placeholder 3"/>
          <p:cNvSpPr>
            <a:spLocks noGrp="1"/>
          </p:cNvSpPr>
          <p:nvPr>
            <p:ph type="sldNum" sz="quarter" idx="5"/>
          </p:nvPr>
        </p:nvSpPr>
        <p:spPr/>
        <p:txBody>
          <a:bodyPr/>
          <a:lstStyle/>
          <a:p>
            <a:fld id="{71ECBFA2-3A6B-4050-AA06-34CCD3B34AB4}" type="slidenum">
              <a:rPr lang="en-PG" smtClean="0"/>
              <a:t>1</a:t>
            </a:fld>
            <a:endParaRPr lang="en-PG"/>
          </a:p>
        </p:txBody>
      </p:sp>
    </p:spTree>
    <p:extLst>
      <p:ext uri="{BB962C8B-B14F-4D97-AF65-F5344CB8AC3E}">
        <p14:creationId xmlns:p14="http://schemas.microsoft.com/office/powerpoint/2010/main" val="31389974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G" dirty="0"/>
          </a:p>
        </p:txBody>
      </p:sp>
      <p:sp>
        <p:nvSpPr>
          <p:cNvPr id="4" name="Slide Number Placeholder 3"/>
          <p:cNvSpPr>
            <a:spLocks noGrp="1"/>
          </p:cNvSpPr>
          <p:nvPr>
            <p:ph type="sldNum" sz="quarter" idx="5"/>
          </p:nvPr>
        </p:nvSpPr>
        <p:spPr/>
        <p:txBody>
          <a:bodyPr/>
          <a:lstStyle/>
          <a:p>
            <a:fld id="{71ECBFA2-3A6B-4050-AA06-34CCD3B34AB4}" type="slidenum">
              <a:rPr lang="en-PG" smtClean="0"/>
              <a:t>2</a:t>
            </a:fld>
            <a:endParaRPr lang="en-PG"/>
          </a:p>
        </p:txBody>
      </p:sp>
    </p:spTree>
    <p:extLst>
      <p:ext uri="{BB962C8B-B14F-4D97-AF65-F5344CB8AC3E}">
        <p14:creationId xmlns:p14="http://schemas.microsoft.com/office/powerpoint/2010/main" val="3200056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G" dirty="0"/>
          </a:p>
        </p:txBody>
      </p:sp>
      <p:sp>
        <p:nvSpPr>
          <p:cNvPr id="4" name="Slide Number Placeholder 3"/>
          <p:cNvSpPr>
            <a:spLocks noGrp="1"/>
          </p:cNvSpPr>
          <p:nvPr>
            <p:ph type="sldNum" sz="quarter" idx="5"/>
          </p:nvPr>
        </p:nvSpPr>
        <p:spPr/>
        <p:txBody>
          <a:bodyPr/>
          <a:lstStyle/>
          <a:p>
            <a:fld id="{71ECBFA2-3A6B-4050-AA06-34CCD3B34AB4}" type="slidenum">
              <a:rPr lang="en-PG" smtClean="0"/>
              <a:t>4</a:t>
            </a:fld>
            <a:endParaRPr lang="en-PG"/>
          </a:p>
        </p:txBody>
      </p:sp>
    </p:spTree>
    <p:extLst>
      <p:ext uri="{BB962C8B-B14F-4D97-AF65-F5344CB8AC3E}">
        <p14:creationId xmlns:p14="http://schemas.microsoft.com/office/powerpoint/2010/main" val="683549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G" dirty="0"/>
          </a:p>
        </p:txBody>
      </p:sp>
      <p:sp>
        <p:nvSpPr>
          <p:cNvPr id="4" name="Slide Number Placeholder 3"/>
          <p:cNvSpPr>
            <a:spLocks noGrp="1"/>
          </p:cNvSpPr>
          <p:nvPr>
            <p:ph type="sldNum" sz="quarter" idx="5"/>
          </p:nvPr>
        </p:nvSpPr>
        <p:spPr/>
        <p:txBody>
          <a:bodyPr/>
          <a:lstStyle/>
          <a:p>
            <a:fld id="{71ECBFA2-3A6B-4050-AA06-34CCD3B34AB4}" type="slidenum">
              <a:rPr lang="en-PG" smtClean="0"/>
              <a:t>5</a:t>
            </a:fld>
            <a:endParaRPr lang="en-PG"/>
          </a:p>
        </p:txBody>
      </p:sp>
    </p:spTree>
    <p:extLst>
      <p:ext uri="{BB962C8B-B14F-4D97-AF65-F5344CB8AC3E}">
        <p14:creationId xmlns:p14="http://schemas.microsoft.com/office/powerpoint/2010/main" val="31315538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G" dirty="0"/>
          </a:p>
        </p:txBody>
      </p:sp>
      <p:sp>
        <p:nvSpPr>
          <p:cNvPr id="4" name="Slide Number Placeholder 3"/>
          <p:cNvSpPr>
            <a:spLocks noGrp="1"/>
          </p:cNvSpPr>
          <p:nvPr>
            <p:ph type="sldNum" sz="quarter" idx="5"/>
          </p:nvPr>
        </p:nvSpPr>
        <p:spPr/>
        <p:txBody>
          <a:bodyPr/>
          <a:lstStyle/>
          <a:p>
            <a:fld id="{71ECBFA2-3A6B-4050-AA06-34CCD3B34AB4}" type="slidenum">
              <a:rPr lang="en-PG" smtClean="0"/>
              <a:t>6</a:t>
            </a:fld>
            <a:endParaRPr lang="en-PG"/>
          </a:p>
        </p:txBody>
      </p:sp>
    </p:spTree>
    <p:extLst>
      <p:ext uri="{BB962C8B-B14F-4D97-AF65-F5344CB8AC3E}">
        <p14:creationId xmlns:p14="http://schemas.microsoft.com/office/powerpoint/2010/main" val="42921020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G" dirty="0"/>
          </a:p>
        </p:txBody>
      </p:sp>
      <p:sp>
        <p:nvSpPr>
          <p:cNvPr id="4" name="Slide Number Placeholder 3"/>
          <p:cNvSpPr>
            <a:spLocks noGrp="1"/>
          </p:cNvSpPr>
          <p:nvPr>
            <p:ph type="sldNum" sz="quarter" idx="5"/>
          </p:nvPr>
        </p:nvSpPr>
        <p:spPr/>
        <p:txBody>
          <a:bodyPr/>
          <a:lstStyle/>
          <a:p>
            <a:fld id="{71ECBFA2-3A6B-4050-AA06-34CCD3B34AB4}" type="slidenum">
              <a:rPr lang="en-PG" smtClean="0"/>
              <a:t>7</a:t>
            </a:fld>
            <a:endParaRPr lang="en-PG"/>
          </a:p>
        </p:txBody>
      </p:sp>
    </p:spTree>
    <p:extLst>
      <p:ext uri="{BB962C8B-B14F-4D97-AF65-F5344CB8AC3E}">
        <p14:creationId xmlns:p14="http://schemas.microsoft.com/office/powerpoint/2010/main" val="1336003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G" dirty="0"/>
          </a:p>
        </p:txBody>
      </p:sp>
      <p:sp>
        <p:nvSpPr>
          <p:cNvPr id="4" name="Slide Number Placeholder 3"/>
          <p:cNvSpPr>
            <a:spLocks noGrp="1"/>
          </p:cNvSpPr>
          <p:nvPr>
            <p:ph type="sldNum" sz="quarter" idx="5"/>
          </p:nvPr>
        </p:nvSpPr>
        <p:spPr/>
        <p:txBody>
          <a:bodyPr/>
          <a:lstStyle/>
          <a:p>
            <a:fld id="{71ECBFA2-3A6B-4050-AA06-34CCD3B34AB4}" type="slidenum">
              <a:rPr lang="en-PG" smtClean="0"/>
              <a:t>8</a:t>
            </a:fld>
            <a:endParaRPr lang="en-PG"/>
          </a:p>
        </p:txBody>
      </p:sp>
    </p:spTree>
    <p:extLst>
      <p:ext uri="{BB962C8B-B14F-4D97-AF65-F5344CB8AC3E}">
        <p14:creationId xmlns:p14="http://schemas.microsoft.com/office/powerpoint/2010/main" val="24281736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G" dirty="0"/>
          </a:p>
        </p:txBody>
      </p:sp>
      <p:sp>
        <p:nvSpPr>
          <p:cNvPr id="4" name="Slide Number Placeholder 3"/>
          <p:cNvSpPr>
            <a:spLocks noGrp="1"/>
          </p:cNvSpPr>
          <p:nvPr>
            <p:ph type="sldNum" sz="quarter" idx="5"/>
          </p:nvPr>
        </p:nvSpPr>
        <p:spPr/>
        <p:txBody>
          <a:bodyPr/>
          <a:lstStyle/>
          <a:p>
            <a:fld id="{71ECBFA2-3A6B-4050-AA06-34CCD3B34AB4}" type="slidenum">
              <a:rPr lang="en-PG" smtClean="0"/>
              <a:t>9</a:t>
            </a:fld>
            <a:endParaRPr lang="en-PG"/>
          </a:p>
        </p:txBody>
      </p:sp>
    </p:spTree>
    <p:extLst>
      <p:ext uri="{BB962C8B-B14F-4D97-AF65-F5344CB8AC3E}">
        <p14:creationId xmlns:p14="http://schemas.microsoft.com/office/powerpoint/2010/main" val="15557279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G" dirty="0"/>
          </a:p>
        </p:txBody>
      </p:sp>
      <p:sp>
        <p:nvSpPr>
          <p:cNvPr id="4" name="Slide Number Placeholder 3"/>
          <p:cNvSpPr>
            <a:spLocks noGrp="1"/>
          </p:cNvSpPr>
          <p:nvPr>
            <p:ph type="sldNum" sz="quarter" idx="5"/>
          </p:nvPr>
        </p:nvSpPr>
        <p:spPr/>
        <p:txBody>
          <a:bodyPr/>
          <a:lstStyle/>
          <a:p>
            <a:fld id="{71ECBFA2-3A6B-4050-AA06-34CCD3B34AB4}" type="slidenum">
              <a:rPr lang="en-PG" smtClean="0"/>
              <a:t>10</a:t>
            </a:fld>
            <a:endParaRPr lang="en-PG"/>
          </a:p>
        </p:txBody>
      </p:sp>
    </p:spTree>
    <p:extLst>
      <p:ext uri="{BB962C8B-B14F-4D97-AF65-F5344CB8AC3E}">
        <p14:creationId xmlns:p14="http://schemas.microsoft.com/office/powerpoint/2010/main" val="34182199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G" dirty="0"/>
          </a:p>
        </p:txBody>
      </p:sp>
      <p:sp>
        <p:nvSpPr>
          <p:cNvPr id="4" name="Slide Number Placeholder 3"/>
          <p:cNvSpPr>
            <a:spLocks noGrp="1"/>
          </p:cNvSpPr>
          <p:nvPr>
            <p:ph type="sldNum" sz="quarter" idx="5"/>
          </p:nvPr>
        </p:nvSpPr>
        <p:spPr/>
        <p:txBody>
          <a:bodyPr/>
          <a:lstStyle/>
          <a:p>
            <a:fld id="{71ECBFA2-3A6B-4050-AA06-34CCD3B34AB4}" type="slidenum">
              <a:rPr lang="en-PG" smtClean="0"/>
              <a:t>11</a:t>
            </a:fld>
            <a:endParaRPr lang="en-PG"/>
          </a:p>
        </p:txBody>
      </p:sp>
    </p:spTree>
    <p:extLst>
      <p:ext uri="{BB962C8B-B14F-4D97-AF65-F5344CB8AC3E}">
        <p14:creationId xmlns:p14="http://schemas.microsoft.com/office/powerpoint/2010/main" val="32870712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G" dirty="0"/>
          </a:p>
        </p:txBody>
      </p:sp>
      <p:sp>
        <p:nvSpPr>
          <p:cNvPr id="4" name="Slide Number Placeholder 3"/>
          <p:cNvSpPr>
            <a:spLocks noGrp="1"/>
          </p:cNvSpPr>
          <p:nvPr>
            <p:ph type="sldNum" sz="quarter" idx="5"/>
          </p:nvPr>
        </p:nvSpPr>
        <p:spPr/>
        <p:txBody>
          <a:bodyPr/>
          <a:lstStyle/>
          <a:p>
            <a:fld id="{71ECBFA2-3A6B-4050-AA06-34CCD3B34AB4}" type="slidenum">
              <a:rPr lang="en-PG" smtClean="0"/>
              <a:t>12</a:t>
            </a:fld>
            <a:endParaRPr lang="en-PG"/>
          </a:p>
        </p:txBody>
      </p:sp>
    </p:spTree>
    <p:extLst>
      <p:ext uri="{BB962C8B-B14F-4D97-AF65-F5344CB8AC3E}">
        <p14:creationId xmlns:p14="http://schemas.microsoft.com/office/powerpoint/2010/main" val="690975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G" dirty="0"/>
          </a:p>
        </p:txBody>
      </p:sp>
      <p:sp>
        <p:nvSpPr>
          <p:cNvPr id="4" name="Slide Number Placeholder 3"/>
          <p:cNvSpPr>
            <a:spLocks noGrp="1"/>
          </p:cNvSpPr>
          <p:nvPr>
            <p:ph type="sldNum" sz="quarter" idx="5"/>
          </p:nvPr>
        </p:nvSpPr>
        <p:spPr/>
        <p:txBody>
          <a:bodyPr/>
          <a:lstStyle/>
          <a:p>
            <a:fld id="{71ECBFA2-3A6B-4050-AA06-34CCD3B34AB4}" type="slidenum">
              <a:rPr lang="en-PG" smtClean="0"/>
              <a:t>13</a:t>
            </a:fld>
            <a:endParaRPr lang="en-PG"/>
          </a:p>
        </p:txBody>
      </p:sp>
    </p:spTree>
    <p:extLst>
      <p:ext uri="{BB962C8B-B14F-4D97-AF65-F5344CB8AC3E}">
        <p14:creationId xmlns:p14="http://schemas.microsoft.com/office/powerpoint/2010/main" val="16935721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G" dirty="0"/>
          </a:p>
        </p:txBody>
      </p:sp>
      <p:sp>
        <p:nvSpPr>
          <p:cNvPr id="4" name="Slide Number Placeholder 3"/>
          <p:cNvSpPr>
            <a:spLocks noGrp="1"/>
          </p:cNvSpPr>
          <p:nvPr>
            <p:ph type="sldNum" sz="quarter" idx="5"/>
          </p:nvPr>
        </p:nvSpPr>
        <p:spPr/>
        <p:txBody>
          <a:bodyPr/>
          <a:lstStyle/>
          <a:p>
            <a:fld id="{71ECBFA2-3A6B-4050-AA06-34CCD3B34AB4}" type="slidenum">
              <a:rPr lang="en-PG" smtClean="0"/>
              <a:t>14</a:t>
            </a:fld>
            <a:endParaRPr lang="en-PG"/>
          </a:p>
        </p:txBody>
      </p:sp>
    </p:spTree>
    <p:extLst>
      <p:ext uri="{BB962C8B-B14F-4D97-AF65-F5344CB8AC3E}">
        <p14:creationId xmlns:p14="http://schemas.microsoft.com/office/powerpoint/2010/main" val="718465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770D41-0DBD-FCE5-E19F-434737FB9EB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G"/>
          </a:p>
        </p:txBody>
      </p:sp>
      <p:sp>
        <p:nvSpPr>
          <p:cNvPr id="3" name="Subtitle 2">
            <a:extLst>
              <a:ext uri="{FF2B5EF4-FFF2-40B4-BE49-F238E27FC236}">
                <a16:creationId xmlns:a16="http://schemas.microsoft.com/office/drawing/2014/main" id="{53031695-BAC7-E330-A15C-7F45D4C464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G"/>
          </a:p>
        </p:txBody>
      </p:sp>
      <p:sp>
        <p:nvSpPr>
          <p:cNvPr id="4" name="Date Placeholder 3">
            <a:extLst>
              <a:ext uri="{FF2B5EF4-FFF2-40B4-BE49-F238E27FC236}">
                <a16:creationId xmlns:a16="http://schemas.microsoft.com/office/drawing/2014/main" id="{73E623C0-9BDA-A8CE-56B1-C9E2B84650FB}"/>
              </a:ext>
            </a:extLst>
          </p:cNvPr>
          <p:cNvSpPr>
            <a:spLocks noGrp="1"/>
          </p:cNvSpPr>
          <p:nvPr>
            <p:ph type="dt" sz="half" idx="10"/>
          </p:nvPr>
        </p:nvSpPr>
        <p:spPr/>
        <p:txBody>
          <a:bodyPr/>
          <a:lstStyle/>
          <a:p>
            <a:fld id="{0C0BCFDA-0E75-4580-BFF9-7C026BFF8286}" type="datetimeFigureOut">
              <a:rPr lang="en-PG" smtClean="0"/>
              <a:t>13/06/2024</a:t>
            </a:fld>
            <a:endParaRPr lang="en-PG"/>
          </a:p>
        </p:txBody>
      </p:sp>
      <p:sp>
        <p:nvSpPr>
          <p:cNvPr id="5" name="Footer Placeholder 4">
            <a:extLst>
              <a:ext uri="{FF2B5EF4-FFF2-40B4-BE49-F238E27FC236}">
                <a16:creationId xmlns:a16="http://schemas.microsoft.com/office/drawing/2014/main" id="{A60A582A-A85F-3E38-C0ED-28CCED7B539C}"/>
              </a:ext>
            </a:extLst>
          </p:cNvPr>
          <p:cNvSpPr>
            <a:spLocks noGrp="1"/>
          </p:cNvSpPr>
          <p:nvPr>
            <p:ph type="ftr" sz="quarter" idx="11"/>
          </p:nvPr>
        </p:nvSpPr>
        <p:spPr/>
        <p:txBody>
          <a:bodyPr/>
          <a:lstStyle/>
          <a:p>
            <a:endParaRPr lang="en-PG"/>
          </a:p>
        </p:txBody>
      </p:sp>
      <p:sp>
        <p:nvSpPr>
          <p:cNvPr id="6" name="Slide Number Placeholder 5">
            <a:extLst>
              <a:ext uri="{FF2B5EF4-FFF2-40B4-BE49-F238E27FC236}">
                <a16:creationId xmlns:a16="http://schemas.microsoft.com/office/drawing/2014/main" id="{2C404772-02A5-42E2-B47D-C88383E4CBBE}"/>
              </a:ext>
            </a:extLst>
          </p:cNvPr>
          <p:cNvSpPr>
            <a:spLocks noGrp="1"/>
          </p:cNvSpPr>
          <p:nvPr>
            <p:ph type="sldNum" sz="quarter" idx="12"/>
          </p:nvPr>
        </p:nvSpPr>
        <p:spPr/>
        <p:txBody>
          <a:bodyPr/>
          <a:lstStyle/>
          <a:p>
            <a:fld id="{D8BD616C-7E36-42D1-916E-696FED07C81C}" type="slidenum">
              <a:rPr lang="en-PG" smtClean="0"/>
              <a:t>‹#›</a:t>
            </a:fld>
            <a:endParaRPr lang="en-PG"/>
          </a:p>
        </p:txBody>
      </p:sp>
    </p:spTree>
    <p:extLst>
      <p:ext uri="{BB962C8B-B14F-4D97-AF65-F5344CB8AC3E}">
        <p14:creationId xmlns:p14="http://schemas.microsoft.com/office/powerpoint/2010/main" val="1022259493"/>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6BB9D-2EC0-4605-7380-27425A72B95A}"/>
              </a:ext>
            </a:extLst>
          </p:cNvPr>
          <p:cNvSpPr>
            <a:spLocks noGrp="1"/>
          </p:cNvSpPr>
          <p:nvPr>
            <p:ph type="title"/>
          </p:nvPr>
        </p:nvSpPr>
        <p:spPr/>
        <p:txBody>
          <a:bodyPr/>
          <a:lstStyle/>
          <a:p>
            <a:r>
              <a:rPr lang="en-US"/>
              <a:t>Click to edit Master title style</a:t>
            </a:r>
            <a:endParaRPr lang="en-PG"/>
          </a:p>
        </p:txBody>
      </p:sp>
      <p:sp>
        <p:nvSpPr>
          <p:cNvPr id="3" name="Content Placeholder 2">
            <a:extLst>
              <a:ext uri="{FF2B5EF4-FFF2-40B4-BE49-F238E27FC236}">
                <a16:creationId xmlns:a16="http://schemas.microsoft.com/office/drawing/2014/main" id="{D2BB4B69-7F94-3BCA-FBC7-C5B363C0475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4" name="Date Placeholder 3">
            <a:extLst>
              <a:ext uri="{FF2B5EF4-FFF2-40B4-BE49-F238E27FC236}">
                <a16:creationId xmlns:a16="http://schemas.microsoft.com/office/drawing/2014/main" id="{DB94433D-CB31-D312-9DDE-D76A97518E36}"/>
              </a:ext>
            </a:extLst>
          </p:cNvPr>
          <p:cNvSpPr>
            <a:spLocks noGrp="1"/>
          </p:cNvSpPr>
          <p:nvPr>
            <p:ph type="dt" sz="half" idx="10"/>
          </p:nvPr>
        </p:nvSpPr>
        <p:spPr/>
        <p:txBody>
          <a:bodyPr/>
          <a:lstStyle/>
          <a:p>
            <a:fld id="{0C0BCFDA-0E75-4580-BFF9-7C026BFF8286}" type="datetimeFigureOut">
              <a:rPr lang="en-PG" smtClean="0"/>
              <a:t>13/06/2024</a:t>
            </a:fld>
            <a:endParaRPr lang="en-PG"/>
          </a:p>
        </p:txBody>
      </p:sp>
      <p:sp>
        <p:nvSpPr>
          <p:cNvPr id="5" name="Footer Placeholder 4">
            <a:extLst>
              <a:ext uri="{FF2B5EF4-FFF2-40B4-BE49-F238E27FC236}">
                <a16:creationId xmlns:a16="http://schemas.microsoft.com/office/drawing/2014/main" id="{E5FD7145-C576-953B-4434-CF8A8EEB0BDD}"/>
              </a:ext>
            </a:extLst>
          </p:cNvPr>
          <p:cNvSpPr>
            <a:spLocks noGrp="1"/>
          </p:cNvSpPr>
          <p:nvPr>
            <p:ph type="ftr" sz="quarter" idx="11"/>
          </p:nvPr>
        </p:nvSpPr>
        <p:spPr/>
        <p:txBody>
          <a:bodyPr/>
          <a:lstStyle/>
          <a:p>
            <a:endParaRPr lang="en-PG"/>
          </a:p>
        </p:txBody>
      </p:sp>
      <p:sp>
        <p:nvSpPr>
          <p:cNvPr id="6" name="Slide Number Placeholder 5">
            <a:extLst>
              <a:ext uri="{FF2B5EF4-FFF2-40B4-BE49-F238E27FC236}">
                <a16:creationId xmlns:a16="http://schemas.microsoft.com/office/drawing/2014/main" id="{098D3FF9-9520-F241-2C55-8C8615978D19}"/>
              </a:ext>
            </a:extLst>
          </p:cNvPr>
          <p:cNvSpPr>
            <a:spLocks noGrp="1"/>
          </p:cNvSpPr>
          <p:nvPr>
            <p:ph type="sldNum" sz="quarter" idx="12"/>
          </p:nvPr>
        </p:nvSpPr>
        <p:spPr/>
        <p:txBody>
          <a:bodyPr/>
          <a:lstStyle/>
          <a:p>
            <a:fld id="{D8BD616C-7E36-42D1-916E-696FED07C81C}" type="slidenum">
              <a:rPr lang="en-PG" smtClean="0"/>
              <a:t>‹#›</a:t>
            </a:fld>
            <a:endParaRPr lang="en-PG"/>
          </a:p>
        </p:txBody>
      </p:sp>
    </p:spTree>
    <p:extLst>
      <p:ext uri="{BB962C8B-B14F-4D97-AF65-F5344CB8AC3E}">
        <p14:creationId xmlns:p14="http://schemas.microsoft.com/office/powerpoint/2010/main" val="784424859"/>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F7FF9-E6A0-C9FC-C8CD-03E441E07AE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G"/>
          </a:p>
        </p:txBody>
      </p:sp>
      <p:sp>
        <p:nvSpPr>
          <p:cNvPr id="3" name="Text Placeholder 2">
            <a:extLst>
              <a:ext uri="{FF2B5EF4-FFF2-40B4-BE49-F238E27FC236}">
                <a16:creationId xmlns:a16="http://schemas.microsoft.com/office/drawing/2014/main" id="{DD7C1A22-220E-B38A-8ED1-153C4A29574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31CB887-2984-2B97-A685-1E406CEB9E2C}"/>
              </a:ext>
            </a:extLst>
          </p:cNvPr>
          <p:cNvSpPr>
            <a:spLocks noGrp="1"/>
          </p:cNvSpPr>
          <p:nvPr>
            <p:ph type="dt" sz="half" idx="10"/>
          </p:nvPr>
        </p:nvSpPr>
        <p:spPr/>
        <p:txBody>
          <a:bodyPr/>
          <a:lstStyle/>
          <a:p>
            <a:fld id="{0C0BCFDA-0E75-4580-BFF9-7C026BFF8286}" type="datetimeFigureOut">
              <a:rPr lang="en-PG" smtClean="0"/>
              <a:t>13/06/2024</a:t>
            </a:fld>
            <a:endParaRPr lang="en-PG"/>
          </a:p>
        </p:txBody>
      </p:sp>
      <p:sp>
        <p:nvSpPr>
          <p:cNvPr id="5" name="Footer Placeholder 4">
            <a:extLst>
              <a:ext uri="{FF2B5EF4-FFF2-40B4-BE49-F238E27FC236}">
                <a16:creationId xmlns:a16="http://schemas.microsoft.com/office/drawing/2014/main" id="{B492822C-5D52-B5D5-30B8-352BA239E549}"/>
              </a:ext>
            </a:extLst>
          </p:cNvPr>
          <p:cNvSpPr>
            <a:spLocks noGrp="1"/>
          </p:cNvSpPr>
          <p:nvPr>
            <p:ph type="ftr" sz="quarter" idx="11"/>
          </p:nvPr>
        </p:nvSpPr>
        <p:spPr/>
        <p:txBody>
          <a:bodyPr/>
          <a:lstStyle/>
          <a:p>
            <a:endParaRPr lang="en-PG"/>
          </a:p>
        </p:txBody>
      </p:sp>
      <p:sp>
        <p:nvSpPr>
          <p:cNvPr id="6" name="Slide Number Placeholder 5">
            <a:extLst>
              <a:ext uri="{FF2B5EF4-FFF2-40B4-BE49-F238E27FC236}">
                <a16:creationId xmlns:a16="http://schemas.microsoft.com/office/drawing/2014/main" id="{F7A2507E-95AD-9680-EBE9-2E4ACFCDF03B}"/>
              </a:ext>
            </a:extLst>
          </p:cNvPr>
          <p:cNvSpPr>
            <a:spLocks noGrp="1"/>
          </p:cNvSpPr>
          <p:nvPr>
            <p:ph type="sldNum" sz="quarter" idx="12"/>
          </p:nvPr>
        </p:nvSpPr>
        <p:spPr/>
        <p:txBody>
          <a:bodyPr/>
          <a:lstStyle/>
          <a:p>
            <a:fld id="{D8BD616C-7E36-42D1-916E-696FED07C81C}" type="slidenum">
              <a:rPr lang="en-PG" smtClean="0"/>
              <a:t>‹#›</a:t>
            </a:fld>
            <a:endParaRPr lang="en-PG"/>
          </a:p>
        </p:txBody>
      </p:sp>
    </p:spTree>
    <p:extLst>
      <p:ext uri="{BB962C8B-B14F-4D97-AF65-F5344CB8AC3E}">
        <p14:creationId xmlns:p14="http://schemas.microsoft.com/office/powerpoint/2010/main" val="3361635024"/>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1583E0-06EE-AA28-FCC2-440AD56F01C6}"/>
              </a:ext>
            </a:extLst>
          </p:cNvPr>
          <p:cNvSpPr>
            <a:spLocks noGrp="1"/>
          </p:cNvSpPr>
          <p:nvPr>
            <p:ph type="title"/>
          </p:nvPr>
        </p:nvSpPr>
        <p:spPr/>
        <p:txBody>
          <a:bodyPr/>
          <a:lstStyle/>
          <a:p>
            <a:r>
              <a:rPr lang="en-US"/>
              <a:t>Click to edit Master title style</a:t>
            </a:r>
            <a:endParaRPr lang="en-PG"/>
          </a:p>
        </p:txBody>
      </p:sp>
      <p:sp>
        <p:nvSpPr>
          <p:cNvPr id="3" name="Content Placeholder 2">
            <a:extLst>
              <a:ext uri="{FF2B5EF4-FFF2-40B4-BE49-F238E27FC236}">
                <a16:creationId xmlns:a16="http://schemas.microsoft.com/office/drawing/2014/main" id="{A6A763D2-E8DE-0CFD-808A-60CE14B1206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4" name="Content Placeholder 3">
            <a:extLst>
              <a:ext uri="{FF2B5EF4-FFF2-40B4-BE49-F238E27FC236}">
                <a16:creationId xmlns:a16="http://schemas.microsoft.com/office/drawing/2014/main" id="{58CFB0FF-6D1F-3A8F-73DE-DE522C5F8FA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5" name="Date Placeholder 4">
            <a:extLst>
              <a:ext uri="{FF2B5EF4-FFF2-40B4-BE49-F238E27FC236}">
                <a16:creationId xmlns:a16="http://schemas.microsoft.com/office/drawing/2014/main" id="{1CC340A7-B077-191F-52FD-65BBD22ECBA6}"/>
              </a:ext>
            </a:extLst>
          </p:cNvPr>
          <p:cNvSpPr>
            <a:spLocks noGrp="1"/>
          </p:cNvSpPr>
          <p:nvPr>
            <p:ph type="dt" sz="half" idx="10"/>
          </p:nvPr>
        </p:nvSpPr>
        <p:spPr/>
        <p:txBody>
          <a:bodyPr/>
          <a:lstStyle/>
          <a:p>
            <a:fld id="{0C0BCFDA-0E75-4580-BFF9-7C026BFF8286}" type="datetimeFigureOut">
              <a:rPr lang="en-PG" smtClean="0"/>
              <a:t>13/06/2024</a:t>
            </a:fld>
            <a:endParaRPr lang="en-PG"/>
          </a:p>
        </p:txBody>
      </p:sp>
      <p:sp>
        <p:nvSpPr>
          <p:cNvPr id="6" name="Footer Placeholder 5">
            <a:extLst>
              <a:ext uri="{FF2B5EF4-FFF2-40B4-BE49-F238E27FC236}">
                <a16:creationId xmlns:a16="http://schemas.microsoft.com/office/drawing/2014/main" id="{79289896-110F-ED11-4F73-A6BA67296B4D}"/>
              </a:ext>
            </a:extLst>
          </p:cNvPr>
          <p:cNvSpPr>
            <a:spLocks noGrp="1"/>
          </p:cNvSpPr>
          <p:nvPr>
            <p:ph type="ftr" sz="quarter" idx="11"/>
          </p:nvPr>
        </p:nvSpPr>
        <p:spPr/>
        <p:txBody>
          <a:bodyPr/>
          <a:lstStyle/>
          <a:p>
            <a:endParaRPr lang="en-PG"/>
          </a:p>
        </p:txBody>
      </p:sp>
      <p:sp>
        <p:nvSpPr>
          <p:cNvPr id="7" name="Slide Number Placeholder 6">
            <a:extLst>
              <a:ext uri="{FF2B5EF4-FFF2-40B4-BE49-F238E27FC236}">
                <a16:creationId xmlns:a16="http://schemas.microsoft.com/office/drawing/2014/main" id="{DF6DC5B5-1906-3F65-FFFA-92B54866BF57}"/>
              </a:ext>
            </a:extLst>
          </p:cNvPr>
          <p:cNvSpPr>
            <a:spLocks noGrp="1"/>
          </p:cNvSpPr>
          <p:nvPr>
            <p:ph type="sldNum" sz="quarter" idx="12"/>
          </p:nvPr>
        </p:nvSpPr>
        <p:spPr/>
        <p:txBody>
          <a:bodyPr/>
          <a:lstStyle/>
          <a:p>
            <a:fld id="{D8BD616C-7E36-42D1-916E-696FED07C81C}" type="slidenum">
              <a:rPr lang="en-PG" smtClean="0"/>
              <a:t>‹#›</a:t>
            </a:fld>
            <a:endParaRPr lang="en-PG"/>
          </a:p>
        </p:txBody>
      </p:sp>
    </p:spTree>
    <p:extLst>
      <p:ext uri="{BB962C8B-B14F-4D97-AF65-F5344CB8AC3E}">
        <p14:creationId xmlns:p14="http://schemas.microsoft.com/office/powerpoint/2010/main" val="3656379412"/>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6042C-3BF6-3466-D14B-DB7AAD9A01F6}"/>
              </a:ext>
            </a:extLst>
          </p:cNvPr>
          <p:cNvSpPr>
            <a:spLocks noGrp="1"/>
          </p:cNvSpPr>
          <p:nvPr>
            <p:ph type="title"/>
          </p:nvPr>
        </p:nvSpPr>
        <p:spPr>
          <a:xfrm>
            <a:off x="839788" y="365125"/>
            <a:ext cx="10515600" cy="1325563"/>
          </a:xfrm>
        </p:spPr>
        <p:txBody>
          <a:bodyPr/>
          <a:lstStyle/>
          <a:p>
            <a:r>
              <a:rPr lang="en-US"/>
              <a:t>Click to edit Master title style</a:t>
            </a:r>
            <a:endParaRPr lang="en-PG"/>
          </a:p>
        </p:txBody>
      </p:sp>
      <p:sp>
        <p:nvSpPr>
          <p:cNvPr id="3" name="Text Placeholder 2">
            <a:extLst>
              <a:ext uri="{FF2B5EF4-FFF2-40B4-BE49-F238E27FC236}">
                <a16:creationId xmlns:a16="http://schemas.microsoft.com/office/drawing/2014/main" id="{4A56DC19-E8D9-42EA-1E49-E23A2A08AC2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617694A-BDD3-E361-25FE-6611F4DF324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5" name="Text Placeholder 4">
            <a:extLst>
              <a:ext uri="{FF2B5EF4-FFF2-40B4-BE49-F238E27FC236}">
                <a16:creationId xmlns:a16="http://schemas.microsoft.com/office/drawing/2014/main" id="{E047DA31-C7F7-429B-0BE1-CAAAE655DE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A261E8E-701C-FD89-EFA7-32669188E76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7" name="Date Placeholder 6">
            <a:extLst>
              <a:ext uri="{FF2B5EF4-FFF2-40B4-BE49-F238E27FC236}">
                <a16:creationId xmlns:a16="http://schemas.microsoft.com/office/drawing/2014/main" id="{15A76E64-69CA-B754-1156-DD506D611ADE}"/>
              </a:ext>
            </a:extLst>
          </p:cNvPr>
          <p:cNvSpPr>
            <a:spLocks noGrp="1"/>
          </p:cNvSpPr>
          <p:nvPr>
            <p:ph type="dt" sz="half" idx="10"/>
          </p:nvPr>
        </p:nvSpPr>
        <p:spPr/>
        <p:txBody>
          <a:bodyPr/>
          <a:lstStyle/>
          <a:p>
            <a:fld id="{0C0BCFDA-0E75-4580-BFF9-7C026BFF8286}" type="datetimeFigureOut">
              <a:rPr lang="en-PG" smtClean="0"/>
              <a:t>13/06/2024</a:t>
            </a:fld>
            <a:endParaRPr lang="en-PG"/>
          </a:p>
        </p:txBody>
      </p:sp>
      <p:sp>
        <p:nvSpPr>
          <p:cNvPr id="8" name="Footer Placeholder 7">
            <a:extLst>
              <a:ext uri="{FF2B5EF4-FFF2-40B4-BE49-F238E27FC236}">
                <a16:creationId xmlns:a16="http://schemas.microsoft.com/office/drawing/2014/main" id="{F4030489-02AF-DFF5-B1FA-7E8C797C7070}"/>
              </a:ext>
            </a:extLst>
          </p:cNvPr>
          <p:cNvSpPr>
            <a:spLocks noGrp="1"/>
          </p:cNvSpPr>
          <p:nvPr>
            <p:ph type="ftr" sz="quarter" idx="11"/>
          </p:nvPr>
        </p:nvSpPr>
        <p:spPr/>
        <p:txBody>
          <a:bodyPr/>
          <a:lstStyle/>
          <a:p>
            <a:endParaRPr lang="en-PG"/>
          </a:p>
        </p:txBody>
      </p:sp>
      <p:sp>
        <p:nvSpPr>
          <p:cNvPr id="9" name="Slide Number Placeholder 8">
            <a:extLst>
              <a:ext uri="{FF2B5EF4-FFF2-40B4-BE49-F238E27FC236}">
                <a16:creationId xmlns:a16="http://schemas.microsoft.com/office/drawing/2014/main" id="{EAA64C85-E00A-D4BD-96EA-51E37F5AD1C6}"/>
              </a:ext>
            </a:extLst>
          </p:cNvPr>
          <p:cNvSpPr>
            <a:spLocks noGrp="1"/>
          </p:cNvSpPr>
          <p:nvPr>
            <p:ph type="sldNum" sz="quarter" idx="12"/>
          </p:nvPr>
        </p:nvSpPr>
        <p:spPr/>
        <p:txBody>
          <a:bodyPr/>
          <a:lstStyle/>
          <a:p>
            <a:fld id="{D8BD616C-7E36-42D1-916E-696FED07C81C}" type="slidenum">
              <a:rPr lang="en-PG" smtClean="0"/>
              <a:t>‹#›</a:t>
            </a:fld>
            <a:endParaRPr lang="en-PG"/>
          </a:p>
        </p:txBody>
      </p:sp>
    </p:spTree>
    <p:extLst>
      <p:ext uri="{BB962C8B-B14F-4D97-AF65-F5344CB8AC3E}">
        <p14:creationId xmlns:p14="http://schemas.microsoft.com/office/powerpoint/2010/main" val="3377071750"/>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D8D1A-3E4F-9D40-21A1-94A0C21323D8}"/>
              </a:ext>
            </a:extLst>
          </p:cNvPr>
          <p:cNvSpPr>
            <a:spLocks noGrp="1"/>
          </p:cNvSpPr>
          <p:nvPr>
            <p:ph type="title"/>
          </p:nvPr>
        </p:nvSpPr>
        <p:spPr/>
        <p:txBody>
          <a:bodyPr/>
          <a:lstStyle/>
          <a:p>
            <a:r>
              <a:rPr lang="en-US"/>
              <a:t>Click to edit Master title style</a:t>
            </a:r>
            <a:endParaRPr lang="en-PG"/>
          </a:p>
        </p:txBody>
      </p:sp>
      <p:sp>
        <p:nvSpPr>
          <p:cNvPr id="3" name="Date Placeholder 2">
            <a:extLst>
              <a:ext uri="{FF2B5EF4-FFF2-40B4-BE49-F238E27FC236}">
                <a16:creationId xmlns:a16="http://schemas.microsoft.com/office/drawing/2014/main" id="{BE473F9B-9CC9-6490-1356-345F35A88072}"/>
              </a:ext>
            </a:extLst>
          </p:cNvPr>
          <p:cNvSpPr>
            <a:spLocks noGrp="1"/>
          </p:cNvSpPr>
          <p:nvPr>
            <p:ph type="dt" sz="half" idx="10"/>
          </p:nvPr>
        </p:nvSpPr>
        <p:spPr/>
        <p:txBody>
          <a:bodyPr/>
          <a:lstStyle/>
          <a:p>
            <a:fld id="{0C0BCFDA-0E75-4580-BFF9-7C026BFF8286}" type="datetimeFigureOut">
              <a:rPr lang="en-PG" smtClean="0"/>
              <a:t>13/06/2024</a:t>
            </a:fld>
            <a:endParaRPr lang="en-PG"/>
          </a:p>
        </p:txBody>
      </p:sp>
      <p:sp>
        <p:nvSpPr>
          <p:cNvPr id="4" name="Footer Placeholder 3">
            <a:extLst>
              <a:ext uri="{FF2B5EF4-FFF2-40B4-BE49-F238E27FC236}">
                <a16:creationId xmlns:a16="http://schemas.microsoft.com/office/drawing/2014/main" id="{0BCDC1E6-B846-F61A-6ECF-A0976713FA48}"/>
              </a:ext>
            </a:extLst>
          </p:cNvPr>
          <p:cNvSpPr>
            <a:spLocks noGrp="1"/>
          </p:cNvSpPr>
          <p:nvPr>
            <p:ph type="ftr" sz="quarter" idx="11"/>
          </p:nvPr>
        </p:nvSpPr>
        <p:spPr/>
        <p:txBody>
          <a:bodyPr/>
          <a:lstStyle/>
          <a:p>
            <a:endParaRPr lang="en-PG"/>
          </a:p>
        </p:txBody>
      </p:sp>
      <p:sp>
        <p:nvSpPr>
          <p:cNvPr id="5" name="Slide Number Placeholder 4">
            <a:extLst>
              <a:ext uri="{FF2B5EF4-FFF2-40B4-BE49-F238E27FC236}">
                <a16:creationId xmlns:a16="http://schemas.microsoft.com/office/drawing/2014/main" id="{E55C448D-D22B-8798-A199-1D1825A9E422}"/>
              </a:ext>
            </a:extLst>
          </p:cNvPr>
          <p:cNvSpPr>
            <a:spLocks noGrp="1"/>
          </p:cNvSpPr>
          <p:nvPr>
            <p:ph type="sldNum" sz="quarter" idx="12"/>
          </p:nvPr>
        </p:nvSpPr>
        <p:spPr/>
        <p:txBody>
          <a:bodyPr/>
          <a:lstStyle/>
          <a:p>
            <a:fld id="{D8BD616C-7E36-42D1-916E-696FED07C81C}" type="slidenum">
              <a:rPr lang="en-PG" smtClean="0"/>
              <a:t>‹#›</a:t>
            </a:fld>
            <a:endParaRPr lang="en-PG"/>
          </a:p>
        </p:txBody>
      </p:sp>
    </p:spTree>
    <p:extLst>
      <p:ext uri="{BB962C8B-B14F-4D97-AF65-F5344CB8AC3E}">
        <p14:creationId xmlns:p14="http://schemas.microsoft.com/office/powerpoint/2010/main" val="481559367"/>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E41A52D-895F-BFCA-9A51-B1A45667596B}"/>
              </a:ext>
            </a:extLst>
          </p:cNvPr>
          <p:cNvSpPr>
            <a:spLocks noGrp="1"/>
          </p:cNvSpPr>
          <p:nvPr>
            <p:ph type="dt" sz="half" idx="10"/>
          </p:nvPr>
        </p:nvSpPr>
        <p:spPr/>
        <p:txBody>
          <a:bodyPr/>
          <a:lstStyle/>
          <a:p>
            <a:fld id="{0C0BCFDA-0E75-4580-BFF9-7C026BFF8286}" type="datetimeFigureOut">
              <a:rPr lang="en-PG" smtClean="0"/>
              <a:t>13/06/2024</a:t>
            </a:fld>
            <a:endParaRPr lang="en-PG"/>
          </a:p>
        </p:txBody>
      </p:sp>
      <p:sp>
        <p:nvSpPr>
          <p:cNvPr id="3" name="Footer Placeholder 2">
            <a:extLst>
              <a:ext uri="{FF2B5EF4-FFF2-40B4-BE49-F238E27FC236}">
                <a16:creationId xmlns:a16="http://schemas.microsoft.com/office/drawing/2014/main" id="{D314C2A4-3D69-212C-02FD-A863AFACDD02}"/>
              </a:ext>
            </a:extLst>
          </p:cNvPr>
          <p:cNvSpPr>
            <a:spLocks noGrp="1"/>
          </p:cNvSpPr>
          <p:nvPr>
            <p:ph type="ftr" sz="quarter" idx="11"/>
          </p:nvPr>
        </p:nvSpPr>
        <p:spPr/>
        <p:txBody>
          <a:bodyPr/>
          <a:lstStyle/>
          <a:p>
            <a:endParaRPr lang="en-PG"/>
          </a:p>
        </p:txBody>
      </p:sp>
      <p:sp>
        <p:nvSpPr>
          <p:cNvPr id="4" name="Slide Number Placeholder 3">
            <a:extLst>
              <a:ext uri="{FF2B5EF4-FFF2-40B4-BE49-F238E27FC236}">
                <a16:creationId xmlns:a16="http://schemas.microsoft.com/office/drawing/2014/main" id="{4C0C0A1B-7D3C-0860-4735-31CF44408B25}"/>
              </a:ext>
            </a:extLst>
          </p:cNvPr>
          <p:cNvSpPr>
            <a:spLocks noGrp="1"/>
          </p:cNvSpPr>
          <p:nvPr>
            <p:ph type="sldNum" sz="quarter" idx="12"/>
          </p:nvPr>
        </p:nvSpPr>
        <p:spPr/>
        <p:txBody>
          <a:bodyPr/>
          <a:lstStyle/>
          <a:p>
            <a:fld id="{D8BD616C-7E36-42D1-916E-696FED07C81C}" type="slidenum">
              <a:rPr lang="en-PG" smtClean="0"/>
              <a:t>‹#›</a:t>
            </a:fld>
            <a:endParaRPr lang="en-PG"/>
          </a:p>
        </p:txBody>
      </p:sp>
    </p:spTree>
    <p:extLst>
      <p:ext uri="{BB962C8B-B14F-4D97-AF65-F5344CB8AC3E}">
        <p14:creationId xmlns:p14="http://schemas.microsoft.com/office/powerpoint/2010/main" val="4186646596"/>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E2192-2A4F-6C3E-594C-6D39E68C13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G"/>
          </a:p>
        </p:txBody>
      </p:sp>
      <p:sp>
        <p:nvSpPr>
          <p:cNvPr id="3" name="Content Placeholder 2">
            <a:extLst>
              <a:ext uri="{FF2B5EF4-FFF2-40B4-BE49-F238E27FC236}">
                <a16:creationId xmlns:a16="http://schemas.microsoft.com/office/drawing/2014/main" id="{9A6BBC91-2F65-44A3-849C-B7A605C8BCF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4" name="Text Placeholder 3">
            <a:extLst>
              <a:ext uri="{FF2B5EF4-FFF2-40B4-BE49-F238E27FC236}">
                <a16:creationId xmlns:a16="http://schemas.microsoft.com/office/drawing/2014/main" id="{437313DD-1047-DB92-3B1E-53526BF12C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92A7085-190F-F214-8E49-5CEFEEA7BD21}"/>
              </a:ext>
            </a:extLst>
          </p:cNvPr>
          <p:cNvSpPr>
            <a:spLocks noGrp="1"/>
          </p:cNvSpPr>
          <p:nvPr>
            <p:ph type="dt" sz="half" idx="10"/>
          </p:nvPr>
        </p:nvSpPr>
        <p:spPr/>
        <p:txBody>
          <a:bodyPr/>
          <a:lstStyle/>
          <a:p>
            <a:fld id="{0C0BCFDA-0E75-4580-BFF9-7C026BFF8286}" type="datetimeFigureOut">
              <a:rPr lang="en-PG" smtClean="0"/>
              <a:t>13/06/2024</a:t>
            </a:fld>
            <a:endParaRPr lang="en-PG"/>
          </a:p>
        </p:txBody>
      </p:sp>
      <p:sp>
        <p:nvSpPr>
          <p:cNvPr id="6" name="Footer Placeholder 5">
            <a:extLst>
              <a:ext uri="{FF2B5EF4-FFF2-40B4-BE49-F238E27FC236}">
                <a16:creationId xmlns:a16="http://schemas.microsoft.com/office/drawing/2014/main" id="{DBA383BC-68EC-4869-FDC9-A9B4ED3200D3}"/>
              </a:ext>
            </a:extLst>
          </p:cNvPr>
          <p:cNvSpPr>
            <a:spLocks noGrp="1"/>
          </p:cNvSpPr>
          <p:nvPr>
            <p:ph type="ftr" sz="quarter" idx="11"/>
          </p:nvPr>
        </p:nvSpPr>
        <p:spPr/>
        <p:txBody>
          <a:bodyPr/>
          <a:lstStyle/>
          <a:p>
            <a:endParaRPr lang="en-PG"/>
          </a:p>
        </p:txBody>
      </p:sp>
      <p:sp>
        <p:nvSpPr>
          <p:cNvPr id="7" name="Slide Number Placeholder 6">
            <a:extLst>
              <a:ext uri="{FF2B5EF4-FFF2-40B4-BE49-F238E27FC236}">
                <a16:creationId xmlns:a16="http://schemas.microsoft.com/office/drawing/2014/main" id="{571A33CB-10D3-8506-C513-616AC1988325}"/>
              </a:ext>
            </a:extLst>
          </p:cNvPr>
          <p:cNvSpPr>
            <a:spLocks noGrp="1"/>
          </p:cNvSpPr>
          <p:nvPr>
            <p:ph type="sldNum" sz="quarter" idx="12"/>
          </p:nvPr>
        </p:nvSpPr>
        <p:spPr/>
        <p:txBody>
          <a:bodyPr/>
          <a:lstStyle/>
          <a:p>
            <a:fld id="{D8BD616C-7E36-42D1-916E-696FED07C81C}" type="slidenum">
              <a:rPr lang="en-PG" smtClean="0"/>
              <a:t>‹#›</a:t>
            </a:fld>
            <a:endParaRPr lang="en-PG"/>
          </a:p>
        </p:txBody>
      </p:sp>
    </p:spTree>
    <p:extLst>
      <p:ext uri="{BB962C8B-B14F-4D97-AF65-F5344CB8AC3E}">
        <p14:creationId xmlns:p14="http://schemas.microsoft.com/office/powerpoint/2010/main" val="1356894387"/>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38AB0-A0D9-A203-4E7B-AE0824C0FE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G"/>
          </a:p>
        </p:txBody>
      </p:sp>
      <p:sp>
        <p:nvSpPr>
          <p:cNvPr id="3" name="Picture Placeholder 2">
            <a:extLst>
              <a:ext uri="{FF2B5EF4-FFF2-40B4-BE49-F238E27FC236}">
                <a16:creationId xmlns:a16="http://schemas.microsoft.com/office/drawing/2014/main" id="{8E5B6F2C-4B33-B1AF-A1BA-001D80A5E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G"/>
          </a:p>
        </p:txBody>
      </p:sp>
      <p:sp>
        <p:nvSpPr>
          <p:cNvPr id="4" name="Text Placeholder 3">
            <a:extLst>
              <a:ext uri="{FF2B5EF4-FFF2-40B4-BE49-F238E27FC236}">
                <a16:creationId xmlns:a16="http://schemas.microsoft.com/office/drawing/2014/main" id="{C32DA408-2A1B-08AA-7A97-19CE873C62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A34409A-FA8B-A2D8-E83B-10E37647CF95}"/>
              </a:ext>
            </a:extLst>
          </p:cNvPr>
          <p:cNvSpPr>
            <a:spLocks noGrp="1"/>
          </p:cNvSpPr>
          <p:nvPr>
            <p:ph type="dt" sz="half" idx="10"/>
          </p:nvPr>
        </p:nvSpPr>
        <p:spPr/>
        <p:txBody>
          <a:bodyPr/>
          <a:lstStyle/>
          <a:p>
            <a:fld id="{0C0BCFDA-0E75-4580-BFF9-7C026BFF8286}" type="datetimeFigureOut">
              <a:rPr lang="en-PG" smtClean="0"/>
              <a:t>13/06/2024</a:t>
            </a:fld>
            <a:endParaRPr lang="en-PG"/>
          </a:p>
        </p:txBody>
      </p:sp>
      <p:sp>
        <p:nvSpPr>
          <p:cNvPr id="6" name="Footer Placeholder 5">
            <a:extLst>
              <a:ext uri="{FF2B5EF4-FFF2-40B4-BE49-F238E27FC236}">
                <a16:creationId xmlns:a16="http://schemas.microsoft.com/office/drawing/2014/main" id="{F38631FD-B4FB-F477-2919-2902B434FFB3}"/>
              </a:ext>
            </a:extLst>
          </p:cNvPr>
          <p:cNvSpPr>
            <a:spLocks noGrp="1"/>
          </p:cNvSpPr>
          <p:nvPr>
            <p:ph type="ftr" sz="quarter" idx="11"/>
          </p:nvPr>
        </p:nvSpPr>
        <p:spPr/>
        <p:txBody>
          <a:bodyPr/>
          <a:lstStyle/>
          <a:p>
            <a:endParaRPr lang="en-PG"/>
          </a:p>
        </p:txBody>
      </p:sp>
      <p:sp>
        <p:nvSpPr>
          <p:cNvPr id="7" name="Slide Number Placeholder 6">
            <a:extLst>
              <a:ext uri="{FF2B5EF4-FFF2-40B4-BE49-F238E27FC236}">
                <a16:creationId xmlns:a16="http://schemas.microsoft.com/office/drawing/2014/main" id="{81E82986-EC88-4EBD-320F-E2D96FE7F0AE}"/>
              </a:ext>
            </a:extLst>
          </p:cNvPr>
          <p:cNvSpPr>
            <a:spLocks noGrp="1"/>
          </p:cNvSpPr>
          <p:nvPr>
            <p:ph type="sldNum" sz="quarter" idx="12"/>
          </p:nvPr>
        </p:nvSpPr>
        <p:spPr/>
        <p:txBody>
          <a:bodyPr/>
          <a:lstStyle/>
          <a:p>
            <a:fld id="{D8BD616C-7E36-42D1-916E-696FED07C81C}" type="slidenum">
              <a:rPr lang="en-PG" smtClean="0"/>
              <a:t>‹#›</a:t>
            </a:fld>
            <a:endParaRPr lang="en-PG"/>
          </a:p>
        </p:txBody>
      </p:sp>
    </p:spTree>
    <p:extLst>
      <p:ext uri="{BB962C8B-B14F-4D97-AF65-F5344CB8AC3E}">
        <p14:creationId xmlns:p14="http://schemas.microsoft.com/office/powerpoint/2010/main" val="2296674935"/>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01704-45DF-7CDE-71F6-EEEAC8F006FD}"/>
              </a:ext>
            </a:extLst>
          </p:cNvPr>
          <p:cNvSpPr>
            <a:spLocks noGrp="1"/>
          </p:cNvSpPr>
          <p:nvPr>
            <p:ph type="title"/>
          </p:nvPr>
        </p:nvSpPr>
        <p:spPr/>
        <p:txBody>
          <a:bodyPr/>
          <a:lstStyle/>
          <a:p>
            <a:r>
              <a:rPr lang="en-US"/>
              <a:t>Click to edit Master title style</a:t>
            </a:r>
            <a:endParaRPr lang="en-PG"/>
          </a:p>
        </p:txBody>
      </p:sp>
      <p:sp>
        <p:nvSpPr>
          <p:cNvPr id="3" name="Vertical Text Placeholder 2">
            <a:extLst>
              <a:ext uri="{FF2B5EF4-FFF2-40B4-BE49-F238E27FC236}">
                <a16:creationId xmlns:a16="http://schemas.microsoft.com/office/drawing/2014/main" id="{F72C3BC8-0CE5-AC39-DB70-946F9E28C4C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4" name="Date Placeholder 3">
            <a:extLst>
              <a:ext uri="{FF2B5EF4-FFF2-40B4-BE49-F238E27FC236}">
                <a16:creationId xmlns:a16="http://schemas.microsoft.com/office/drawing/2014/main" id="{371D5B14-981B-109A-E2FC-0A550F502B8F}"/>
              </a:ext>
            </a:extLst>
          </p:cNvPr>
          <p:cNvSpPr>
            <a:spLocks noGrp="1"/>
          </p:cNvSpPr>
          <p:nvPr>
            <p:ph type="dt" sz="half" idx="10"/>
          </p:nvPr>
        </p:nvSpPr>
        <p:spPr/>
        <p:txBody>
          <a:bodyPr/>
          <a:lstStyle/>
          <a:p>
            <a:fld id="{0C0BCFDA-0E75-4580-BFF9-7C026BFF8286}" type="datetimeFigureOut">
              <a:rPr lang="en-PG" smtClean="0"/>
              <a:t>13/06/2024</a:t>
            </a:fld>
            <a:endParaRPr lang="en-PG"/>
          </a:p>
        </p:txBody>
      </p:sp>
      <p:sp>
        <p:nvSpPr>
          <p:cNvPr id="5" name="Footer Placeholder 4">
            <a:extLst>
              <a:ext uri="{FF2B5EF4-FFF2-40B4-BE49-F238E27FC236}">
                <a16:creationId xmlns:a16="http://schemas.microsoft.com/office/drawing/2014/main" id="{055D5914-A31F-05FA-9D3C-BD1D8AECD0D8}"/>
              </a:ext>
            </a:extLst>
          </p:cNvPr>
          <p:cNvSpPr>
            <a:spLocks noGrp="1"/>
          </p:cNvSpPr>
          <p:nvPr>
            <p:ph type="ftr" sz="quarter" idx="11"/>
          </p:nvPr>
        </p:nvSpPr>
        <p:spPr/>
        <p:txBody>
          <a:bodyPr/>
          <a:lstStyle/>
          <a:p>
            <a:endParaRPr lang="en-PG"/>
          </a:p>
        </p:txBody>
      </p:sp>
      <p:sp>
        <p:nvSpPr>
          <p:cNvPr id="6" name="Slide Number Placeholder 5">
            <a:extLst>
              <a:ext uri="{FF2B5EF4-FFF2-40B4-BE49-F238E27FC236}">
                <a16:creationId xmlns:a16="http://schemas.microsoft.com/office/drawing/2014/main" id="{E362C0EB-8612-6A0F-A589-7F9F2D71DD3F}"/>
              </a:ext>
            </a:extLst>
          </p:cNvPr>
          <p:cNvSpPr>
            <a:spLocks noGrp="1"/>
          </p:cNvSpPr>
          <p:nvPr>
            <p:ph type="sldNum" sz="quarter" idx="12"/>
          </p:nvPr>
        </p:nvSpPr>
        <p:spPr/>
        <p:txBody>
          <a:bodyPr/>
          <a:lstStyle/>
          <a:p>
            <a:fld id="{D8BD616C-7E36-42D1-916E-696FED07C81C}" type="slidenum">
              <a:rPr lang="en-PG" smtClean="0"/>
              <a:t>‹#›</a:t>
            </a:fld>
            <a:endParaRPr lang="en-PG"/>
          </a:p>
        </p:txBody>
      </p:sp>
    </p:spTree>
    <p:extLst>
      <p:ext uri="{BB962C8B-B14F-4D97-AF65-F5344CB8AC3E}">
        <p14:creationId xmlns:p14="http://schemas.microsoft.com/office/powerpoint/2010/main" val="747492744"/>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E7DA5C2-00D7-0100-007F-0BB25BBECDD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PG"/>
          </a:p>
        </p:txBody>
      </p:sp>
      <p:sp>
        <p:nvSpPr>
          <p:cNvPr id="3" name="Vertical Text Placeholder 2">
            <a:extLst>
              <a:ext uri="{FF2B5EF4-FFF2-40B4-BE49-F238E27FC236}">
                <a16:creationId xmlns:a16="http://schemas.microsoft.com/office/drawing/2014/main" id="{77799E99-6C74-01DB-F635-B04ACA6F5B7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4" name="Date Placeholder 3">
            <a:extLst>
              <a:ext uri="{FF2B5EF4-FFF2-40B4-BE49-F238E27FC236}">
                <a16:creationId xmlns:a16="http://schemas.microsoft.com/office/drawing/2014/main" id="{1C3640CC-3D85-7B1F-37FC-C0BF5FA99495}"/>
              </a:ext>
            </a:extLst>
          </p:cNvPr>
          <p:cNvSpPr>
            <a:spLocks noGrp="1"/>
          </p:cNvSpPr>
          <p:nvPr>
            <p:ph type="dt" sz="half" idx="10"/>
          </p:nvPr>
        </p:nvSpPr>
        <p:spPr/>
        <p:txBody>
          <a:bodyPr/>
          <a:lstStyle/>
          <a:p>
            <a:fld id="{0C0BCFDA-0E75-4580-BFF9-7C026BFF8286}" type="datetimeFigureOut">
              <a:rPr lang="en-PG" smtClean="0"/>
              <a:t>13/06/2024</a:t>
            </a:fld>
            <a:endParaRPr lang="en-PG"/>
          </a:p>
        </p:txBody>
      </p:sp>
      <p:sp>
        <p:nvSpPr>
          <p:cNvPr id="5" name="Footer Placeholder 4">
            <a:extLst>
              <a:ext uri="{FF2B5EF4-FFF2-40B4-BE49-F238E27FC236}">
                <a16:creationId xmlns:a16="http://schemas.microsoft.com/office/drawing/2014/main" id="{FE0C5674-16D9-C1AF-1038-428E0C887E1F}"/>
              </a:ext>
            </a:extLst>
          </p:cNvPr>
          <p:cNvSpPr>
            <a:spLocks noGrp="1"/>
          </p:cNvSpPr>
          <p:nvPr>
            <p:ph type="ftr" sz="quarter" idx="11"/>
          </p:nvPr>
        </p:nvSpPr>
        <p:spPr/>
        <p:txBody>
          <a:bodyPr/>
          <a:lstStyle/>
          <a:p>
            <a:endParaRPr lang="en-PG"/>
          </a:p>
        </p:txBody>
      </p:sp>
      <p:sp>
        <p:nvSpPr>
          <p:cNvPr id="6" name="Slide Number Placeholder 5">
            <a:extLst>
              <a:ext uri="{FF2B5EF4-FFF2-40B4-BE49-F238E27FC236}">
                <a16:creationId xmlns:a16="http://schemas.microsoft.com/office/drawing/2014/main" id="{C81EFC6C-C696-9CCD-5C7C-CC81FF2506D3}"/>
              </a:ext>
            </a:extLst>
          </p:cNvPr>
          <p:cNvSpPr>
            <a:spLocks noGrp="1"/>
          </p:cNvSpPr>
          <p:nvPr>
            <p:ph type="sldNum" sz="quarter" idx="12"/>
          </p:nvPr>
        </p:nvSpPr>
        <p:spPr/>
        <p:txBody>
          <a:bodyPr/>
          <a:lstStyle/>
          <a:p>
            <a:fld id="{D8BD616C-7E36-42D1-916E-696FED07C81C}" type="slidenum">
              <a:rPr lang="en-PG" smtClean="0"/>
              <a:t>‹#›</a:t>
            </a:fld>
            <a:endParaRPr lang="en-PG"/>
          </a:p>
        </p:txBody>
      </p:sp>
    </p:spTree>
    <p:extLst>
      <p:ext uri="{BB962C8B-B14F-4D97-AF65-F5344CB8AC3E}">
        <p14:creationId xmlns:p14="http://schemas.microsoft.com/office/powerpoint/2010/main" val="521384499"/>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E5EEE25-488E-CBCA-CBB4-C5258D7F5FA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G"/>
          </a:p>
        </p:txBody>
      </p:sp>
      <p:sp>
        <p:nvSpPr>
          <p:cNvPr id="3" name="Text Placeholder 2">
            <a:extLst>
              <a:ext uri="{FF2B5EF4-FFF2-40B4-BE49-F238E27FC236}">
                <a16:creationId xmlns:a16="http://schemas.microsoft.com/office/drawing/2014/main" id="{DA2FF845-F36C-2D95-BDCA-35F8222B3B9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4" name="Date Placeholder 3">
            <a:extLst>
              <a:ext uri="{FF2B5EF4-FFF2-40B4-BE49-F238E27FC236}">
                <a16:creationId xmlns:a16="http://schemas.microsoft.com/office/drawing/2014/main" id="{42303CE8-B893-5624-C7E7-1201C802E91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0BCFDA-0E75-4580-BFF9-7C026BFF8286}" type="datetimeFigureOut">
              <a:rPr lang="en-PG" smtClean="0"/>
              <a:t>13/06/2024</a:t>
            </a:fld>
            <a:endParaRPr lang="en-PG"/>
          </a:p>
        </p:txBody>
      </p:sp>
      <p:sp>
        <p:nvSpPr>
          <p:cNvPr id="5" name="Footer Placeholder 4">
            <a:extLst>
              <a:ext uri="{FF2B5EF4-FFF2-40B4-BE49-F238E27FC236}">
                <a16:creationId xmlns:a16="http://schemas.microsoft.com/office/drawing/2014/main" id="{D58BF159-E1BD-8D67-F412-285AF4B7401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G"/>
          </a:p>
        </p:txBody>
      </p:sp>
      <p:sp>
        <p:nvSpPr>
          <p:cNvPr id="6" name="Slide Number Placeholder 5">
            <a:extLst>
              <a:ext uri="{FF2B5EF4-FFF2-40B4-BE49-F238E27FC236}">
                <a16:creationId xmlns:a16="http://schemas.microsoft.com/office/drawing/2014/main" id="{D608B03F-989E-3C06-ED62-B82031B2DC7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BD616C-7E36-42D1-916E-696FED07C81C}" type="slidenum">
              <a:rPr lang="en-PG" smtClean="0"/>
              <a:t>‹#›</a:t>
            </a:fld>
            <a:endParaRPr lang="en-PG"/>
          </a:p>
        </p:txBody>
      </p:sp>
    </p:spTree>
    <p:extLst>
      <p:ext uri="{BB962C8B-B14F-4D97-AF65-F5344CB8AC3E}">
        <p14:creationId xmlns:p14="http://schemas.microsoft.com/office/powerpoint/2010/main" val="11417965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P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8.png"/><Relationship Id="rId4" Type="http://schemas.microsoft.com/office/2017/06/relationships/model3d" Target="../media/model3d1.glb"/></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8ABF455-E3BC-A8D7-91A5-6E38B4BC63DE}"/>
              </a:ext>
            </a:extLst>
          </p:cNvPr>
          <p:cNvSpPr/>
          <p:nvPr/>
        </p:nvSpPr>
        <p:spPr>
          <a:xfrm>
            <a:off x="2" y="0"/>
            <a:ext cx="12191998" cy="6858000"/>
          </a:xfrm>
          <a:custGeom>
            <a:avLst/>
            <a:gdLst>
              <a:gd name="connsiteX0" fmla="*/ 0 w 11016343"/>
              <a:gd name="connsiteY0" fmla="*/ 0 h 6085114"/>
              <a:gd name="connsiteX1" fmla="*/ 11016343 w 11016343"/>
              <a:gd name="connsiteY1" fmla="*/ 0 h 6085114"/>
              <a:gd name="connsiteX2" fmla="*/ 11016343 w 11016343"/>
              <a:gd name="connsiteY2" fmla="*/ 6085114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5682343 w 11016343"/>
              <a:gd name="connsiteY2" fmla="*/ 18832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16343" h="6085114">
                <a:moveTo>
                  <a:pt x="0" y="0"/>
                </a:moveTo>
                <a:lnTo>
                  <a:pt x="11016343" y="0"/>
                </a:lnTo>
                <a:cubicBezTo>
                  <a:pt x="8033657" y="780143"/>
                  <a:pt x="4691744" y="351970"/>
                  <a:pt x="2068286" y="2340428"/>
                </a:cubicBezTo>
                <a:cubicBezTo>
                  <a:pt x="693057" y="3523343"/>
                  <a:pt x="689429" y="4836885"/>
                  <a:pt x="0" y="6085114"/>
                </a:cubicBezTo>
                <a:lnTo>
                  <a:pt x="0" y="0"/>
                </a:lnTo>
                <a:close/>
              </a:path>
            </a:pathLst>
          </a:custGeom>
          <a:blipFill>
            <a:blip r:embed="rId3"/>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0" name="Rectangle 9">
            <a:extLst>
              <a:ext uri="{FF2B5EF4-FFF2-40B4-BE49-F238E27FC236}">
                <a16:creationId xmlns:a16="http://schemas.microsoft.com/office/drawing/2014/main" id="{C048529D-B4D4-B8A8-D1D2-26C276643B98}"/>
              </a:ext>
            </a:extLst>
          </p:cNvPr>
          <p:cNvSpPr/>
          <p:nvPr/>
        </p:nvSpPr>
        <p:spPr>
          <a:xfrm>
            <a:off x="2" y="8724"/>
            <a:ext cx="12191998" cy="6858000"/>
          </a:xfrm>
          <a:prstGeom prst="rect">
            <a:avLst/>
          </a:prstGeom>
          <a:solidFill>
            <a:schemeClr val="accent5">
              <a:lumMod val="40000"/>
              <a:lumOff val="60000"/>
              <a:alpha val="68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 name="TextBox 3">
            <a:extLst>
              <a:ext uri="{FF2B5EF4-FFF2-40B4-BE49-F238E27FC236}">
                <a16:creationId xmlns:a16="http://schemas.microsoft.com/office/drawing/2014/main" id="{D6802085-3509-ACC4-9752-E684F92A848A}"/>
              </a:ext>
            </a:extLst>
          </p:cNvPr>
          <p:cNvSpPr txBox="1"/>
          <p:nvPr/>
        </p:nvSpPr>
        <p:spPr>
          <a:xfrm>
            <a:off x="802888" y="2557935"/>
            <a:ext cx="11019014" cy="1015663"/>
          </a:xfrm>
          <a:prstGeom prst="rect">
            <a:avLst/>
          </a:prstGeom>
          <a:noFill/>
        </p:spPr>
        <p:txBody>
          <a:bodyPr wrap="square" rtlCol="0">
            <a:spAutoFit/>
          </a:bodyPr>
          <a:lstStyle/>
          <a:p>
            <a:r>
              <a:rPr lang="en-GB" sz="6000" b="1" dirty="0">
                <a:ln>
                  <a:solidFill>
                    <a:srgbClr val="002060"/>
                  </a:solidFill>
                </a:ln>
                <a:solidFill>
                  <a:srgbClr val="0070C0"/>
                </a:solidFill>
                <a:latin typeface="Abadi" panose="020B0604020104020204" pitchFamily="34" charset="0"/>
              </a:rPr>
              <a:t>IT Essentials for </a:t>
            </a:r>
            <a:r>
              <a:rPr lang="en-GB" sz="6000" b="1" dirty="0">
                <a:ln>
                  <a:solidFill>
                    <a:srgbClr val="FF0000"/>
                  </a:solidFill>
                </a:ln>
                <a:solidFill>
                  <a:srgbClr val="C00000"/>
                </a:solidFill>
                <a:latin typeface="Abadi" panose="020B0604020104020204" pitchFamily="34" charset="0"/>
              </a:rPr>
              <a:t>Health</a:t>
            </a:r>
            <a:r>
              <a:rPr lang="en-GB" sz="6000" b="1" dirty="0">
                <a:solidFill>
                  <a:srgbClr val="0070C0"/>
                </a:solidFill>
                <a:latin typeface="Abadi" panose="020B0604020104020204" pitchFamily="34" charset="0"/>
              </a:rPr>
              <a:t> </a:t>
            </a:r>
            <a:r>
              <a:rPr lang="en-GB" sz="6000" b="1" dirty="0">
                <a:ln>
                  <a:solidFill>
                    <a:srgbClr val="002060"/>
                  </a:solidFill>
                </a:ln>
                <a:solidFill>
                  <a:srgbClr val="0070C0"/>
                </a:solidFill>
                <a:latin typeface="Abadi" panose="020B0604020104020204" pitchFamily="34" charset="0"/>
              </a:rPr>
              <a:t>Managers</a:t>
            </a:r>
            <a:endParaRPr lang="en-PG" sz="6000" b="1" dirty="0">
              <a:ln>
                <a:solidFill>
                  <a:srgbClr val="002060"/>
                </a:solidFill>
              </a:ln>
              <a:solidFill>
                <a:srgbClr val="0070C0"/>
              </a:solidFill>
              <a:latin typeface="Abadi" panose="020B0604020104020204" pitchFamily="34" charset="0"/>
            </a:endParaRPr>
          </a:p>
        </p:txBody>
      </p:sp>
      <p:sp>
        <p:nvSpPr>
          <p:cNvPr id="5" name="TextBox 4">
            <a:extLst>
              <a:ext uri="{FF2B5EF4-FFF2-40B4-BE49-F238E27FC236}">
                <a16:creationId xmlns:a16="http://schemas.microsoft.com/office/drawing/2014/main" id="{29AB255E-1EE8-A1D6-F98D-536160AC8D20}"/>
              </a:ext>
            </a:extLst>
          </p:cNvPr>
          <p:cNvSpPr txBox="1"/>
          <p:nvPr/>
        </p:nvSpPr>
        <p:spPr>
          <a:xfrm>
            <a:off x="1990726" y="3690233"/>
            <a:ext cx="8025490" cy="1446550"/>
          </a:xfrm>
          <a:prstGeom prst="rect">
            <a:avLst/>
          </a:prstGeom>
          <a:noFill/>
        </p:spPr>
        <p:txBody>
          <a:bodyPr wrap="square" rtlCol="0">
            <a:spAutoFit/>
          </a:bodyPr>
          <a:lstStyle/>
          <a:p>
            <a:pPr algn="r"/>
            <a:r>
              <a:rPr lang="en-GB" sz="4400" b="1" dirty="0"/>
              <a:t>Course 2: </a:t>
            </a:r>
            <a:r>
              <a:rPr lang="en-US" sz="4400" b="1" dirty="0"/>
              <a:t>Introduction to Cyber Security for Health Managers</a:t>
            </a:r>
            <a:endParaRPr lang="en-PG" sz="4400" b="1" dirty="0"/>
          </a:p>
        </p:txBody>
      </p:sp>
      <p:sp>
        <p:nvSpPr>
          <p:cNvPr id="9" name="Oval 8">
            <a:extLst>
              <a:ext uri="{FF2B5EF4-FFF2-40B4-BE49-F238E27FC236}">
                <a16:creationId xmlns:a16="http://schemas.microsoft.com/office/drawing/2014/main" id="{680AE8DD-5C8C-4755-C127-D5671061DF88}"/>
              </a:ext>
            </a:extLst>
          </p:cNvPr>
          <p:cNvSpPr/>
          <p:nvPr/>
        </p:nvSpPr>
        <p:spPr>
          <a:xfrm>
            <a:off x="5419766" y="449847"/>
            <a:ext cx="1875769" cy="1861457"/>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 name="TextBox 1">
            <a:extLst>
              <a:ext uri="{FF2B5EF4-FFF2-40B4-BE49-F238E27FC236}">
                <a16:creationId xmlns:a16="http://schemas.microsoft.com/office/drawing/2014/main" id="{DE9E767F-7239-D77D-0610-61BDB791487E}"/>
              </a:ext>
            </a:extLst>
          </p:cNvPr>
          <p:cNvSpPr txBox="1"/>
          <p:nvPr/>
        </p:nvSpPr>
        <p:spPr>
          <a:xfrm>
            <a:off x="7590503" y="5681686"/>
            <a:ext cx="4345858" cy="646331"/>
          </a:xfrm>
          <a:prstGeom prst="rect">
            <a:avLst/>
          </a:prstGeom>
          <a:noFill/>
        </p:spPr>
        <p:txBody>
          <a:bodyPr wrap="square" rtlCol="0">
            <a:spAutoFit/>
          </a:bodyPr>
          <a:lstStyle/>
          <a:p>
            <a:r>
              <a:rPr lang="en-US" b="1" dirty="0"/>
              <a:t>Name: </a:t>
            </a:r>
            <a:r>
              <a:rPr lang="en-US" dirty="0"/>
              <a:t>Desmond Sam, IT Officer – NSO</a:t>
            </a:r>
          </a:p>
          <a:p>
            <a:r>
              <a:rPr lang="en-US" b="1" dirty="0"/>
              <a:t>Date: </a:t>
            </a:r>
            <a:r>
              <a:rPr lang="en-US" dirty="0"/>
              <a:t>12</a:t>
            </a:r>
            <a:r>
              <a:rPr lang="en-US" baseline="30000" dirty="0"/>
              <a:t>th</a:t>
            </a:r>
            <a:r>
              <a:rPr lang="en-US" dirty="0"/>
              <a:t> June, 2024</a:t>
            </a:r>
            <a:endParaRPr lang="en-PG" dirty="0"/>
          </a:p>
        </p:txBody>
      </p:sp>
    </p:spTree>
    <p:extLst>
      <p:ext uri="{BB962C8B-B14F-4D97-AF65-F5344CB8AC3E}">
        <p14:creationId xmlns:p14="http://schemas.microsoft.com/office/powerpoint/2010/main" val="4122198996"/>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8ABF455-E3BC-A8D7-91A5-6E38B4BC63DE}"/>
              </a:ext>
            </a:extLst>
          </p:cNvPr>
          <p:cNvSpPr/>
          <p:nvPr/>
        </p:nvSpPr>
        <p:spPr>
          <a:xfrm>
            <a:off x="-21388" y="0"/>
            <a:ext cx="2549740" cy="6858001"/>
          </a:xfrm>
          <a:custGeom>
            <a:avLst/>
            <a:gdLst>
              <a:gd name="connsiteX0" fmla="*/ 0 w 11016343"/>
              <a:gd name="connsiteY0" fmla="*/ 0 h 6085114"/>
              <a:gd name="connsiteX1" fmla="*/ 11016343 w 11016343"/>
              <a:gd name="connsiteY1" fmla="*/ 0 h 6085114"/>
              <a:gd name="connsiteX2" fmla="*/ 11016343 w 11016343"/>
              <a:gd name="connsiteY2" fmla="*/ 6085114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5682343 w 11016343"/>
              <a:gd name="connsiteY2" fmla="*/ 18832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1792878 w 11016343"/>
              <a:gd name="connsiteY2" fmla="*/ 5642759 h 6085114"/>
              <a:gd name="connsiteX3" fmla="*/ 0 w 11016343"/>
              <a:gd name="connsiteY3" fmla="*/ 6085114 h 6085114"/>
              <a:gd name="connsiteX4" fmla="*/ 0 w 11016343"/>
              <a:gd name="connsiteY4" fmla="*/ 0 h 6085114"/>
              <a:gd name="connsiteX0" fmla="*/ 0 w 3130960"/>
              <a:gd name="connsiteY0" fmla="*/ 0 h 6085114"/>
              <a:gd name="connsiteX1" fmla="*/ 3130960 w 3130960"/>
              <a:gd name="connsiteY1" fmla="*/ 14234 h 6085114"/>
              <a:gd name="connsiteX2" fmla="*/ 1792878 w 3130960"/>
              <a:gd name="connsiteY2" fmla="*/ 5642759 h 6085114"/>
              <a:gd name="connsiteX3" fmla="*/ 0 w 3130960"/>
              <a:gd name="connsiteY3" fmla="*/ 6085114 h 6085114"/>
              <a:gd name="connsiteX4" fmla="*/ 0 w 3130960"/>
              <a:gd name="connsiteY4" fmla="*/ 0 h 6085114"/>
              <a:gd name="connsiteX0" fmla="*/ 0 w 3130960"/>
              <a:gd name="connsiteY0" fmla="*/ 0 h 6089191"/>
              <a:gd name="connsiteX1" fmla="*/ 3130960 w 3130960"/>
              <a:gd name="connsiteY1" fmla="*/ 14234 h 6089191"/>
              <a:gd name="connsiteX2" fmla="*/ 1792878 w 3130960"/>
              <a:gd name="connsiteY2" fmla="*/ 5642759 h 6089191"/>
              <a:gd name="connsiteX3" fmla="*/ 0 w 3130960"/>
              <a:gd name="connsiteY3" fmla="*/ 6085114 h 6089191"/>
              <a:gd name="connsiteX4" fmla="*/ 0 w 3130960"/>
              <a:gd name="connsiteY4" fmla="*/ 0 h 6089191"/>
              <a:gd name="connsiteX0" fmla="*/ 19326 w 3150286"/>
              <a:gd name="connsiteY0" fmla="*/ 0 h 6089191"/>
              <a:gd name="connsiteX1" fmla="*/ 3150286 w 3150286"/>
              <a:gd name="connsiteY1" fmla="*/ 14234 h 6089191"/>
              <a:gd name="connsiteX2" fmla="*/ 1812204 w 3150286"/>
              <a:gd name="connsiteY2" fmla="*/ 5642759 h 6089191"/>
              <a:gd name="connsiteX3" fmla="*/ 19326 w 3150286"/>
              <a:gd name="connsiteY3" fmla="*/ 6085114 h 6089191"/>
              <a:gd name="connsiteX4" fmla="*/ 19326 w 3150286"/>
              <a:gd name="connsiteY4" fmla="*/ 0 h 6089191"/>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88982"/>
              <a:gd name="connsiteY0" fmla="*/ 0 h 6086559"/>
              <a:gd name="connsiteX1" fmla="*/ 2222593 w 2288982"/>
              <a:gd name="connsiteY1" fmla="*/ 14234 h 6086559"/>
              <a:gd name="connsiteX2" fmla="*/ 1971651 w 2288982"/>
              <a:gd name="connsiteY2" fmla="*/ 5998615 h 6086559"/>
              <a:gd name="connsiteX3" fmla="*/ 19326 w 2288982"/>
              <a:gd name="connsiteY3" fmla="*/ 6085114 h 6086559"/>
              <a:gd name="connsiteX4" fmla="*/ 19326 w 2288982"/>
              <a:gd name="connsiteY4" fmla="*/ 0 h 6086559"/>
              <a:gd name="connsiteX0" fmla="*/ 19326 w 2222593"/>
              <a:gd name="connsiteY0" fmla="*/ 0 h 6086559"/>
              <a:gd name="connsiteX1" fmla="*/ 2222593 w 2222593"/>
              <a:gd name="connsiteY1" fmla="*/ 14234 h 6086559"/>
              <a:gd name="connsiteX2" fmla="*/ 1971651 w 2222593"/>
              <a:gd name="connsiteY2" fmla="*/ 5998615 h 6086559"/>
              <a:gd name="connsiteX3" fmla="*/ 19326 w 2222593"/>
              <a:gd name="connsiteY3" fmla="*/ 6085114 h 6086559"/>
              <a:gd name="connsiteX4" fmla="*/ 19326 w 2222593"/>
              <a:gd name="connsiteY4" fmla="*/ 0 h 6086559"/>
              <a:gd name="connsiteX0" fmla="*/ 19326 w 2222593"/>
              <a:gd name="connsiteY0" fmla="*/ 0 h 6194359"/>
              <a:gd name="connsiteX1" fmla="*/ 2222593 w 2222593"/>
              <a:gd name="connsiteY1" fmla="*/ 14234 h 6194359"/>
              <a:gd name="connsiteX2" fmla="*/ 1971651 w 2222593"/>
              <a:gd name="connsiteY2" fmla="*/ 5998615 h 6194359"/>
              <a:gd name="connsiteX3" fmla="*/ 19326 w 2222593"/>
              <a:gd name="connsiteY3" fmla="*/ 6085114 h 6194359"/>
              <a:gd name="connsiteX4" fmla="*/ 19326 w 2222593"/>
              <a:gd name="connsiteY4" fmla="*/ 0 h 6194359"/>
              <a:gd name="connsiteX0" fmla="*/ 19326 w 2222593"/>
              <a:gd name="connsiteY0" fmla="*/ 0 h 6085114"/>
              <a:gd name="connsiteX1" fmla="*/ 2222593 w 2222593"/>
              <a:gd name="connsiteY1" fmla="*/ 14234 h 6085114"/>
              <a:gd name="connsiteX2" fmla="*/ 1971651 w 2222593"/>
              <a:gd name="connsiteY2" fmla="*/ 5998615 h 6085114"/>
              <a:gd name="connsiteX3" fmla="*/ 19326 w 2222593"/>
              <a:gd name="connsiteY3" fmla="*/ 6085114 h 6085114"/>
              <a:gd name="connsiteX4" fmla="*/ 19326 w 2222593"/>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062700"/>
              <a:gd name="connsiteY0" fmla="*/ 0 h 6085114"/>
              <a:gd name="connsiteX1" fmla="*/ 2048650 w 2062700"/>
              <a:gd name="connsiteY1" fmla="*/ 28468 h 6085114"/>
              <a:gd name="connsiteX2" fmla="*/ 1971651 w 2062700"/>
              <a:gd name="connsiteY2" fmla="*/ 5998615 h 6085114"/>
              <a:gd name="connsiteX3" fmla="*/ 19326 w 2062700"/>
              <a:gd name="connsiteY3" fmla="*/ 6085114 h 6085114"/>
              <a:gd name="connsiteX4" fmla="*/ 19326 w 2062700"/>
              <a:gd name="connsiteY4" fmla="*/ 0 h 60851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2700" h="6085114">
                <a:moveTo>
                  <a:pt x="19326" y="0"/>
                </a:moveTo>
                <a:cubicBezTo>
                  <a:pt x="744085" y="18979"/>
                  <a:pt x="1149949" y="9490"/>
                  <a:pt x="2048650" y="28468"/>
                </a:cubicBezTo>
                <a:cubicBezTo>
                  <a:pt x="2080965" y="1064825"/>
                  <a:pt x="2058450" y="2800251"/>
                  <a:pt x="1971651" y="5998615"/>
                </a:cubicBezTo>
                <a:cubicBezTo>
                  <a:pt x="2219883" y="6156669"/>
                  <a:pt x="99957" y="6032557"/>
                  <a:pt x="19326" y="6085114"/>
                </a:cubicBezTo>
                <a:cubicBezTo>
                  <a:pt x="-24159" y="4711515"/>
                  <a:pt x="19326" y="2028371"/>
                  <a:pt x="19326" y="0"/>
                </a:cubicBezTo>
                <a:close/>
              </a:path>
            </a:pathLst>
          </a:custGeom>
          <a:blipFill>
            <a:blip r:embed="rId3"/>
            <a:stretch>
              <a:fillRect/>
            </a:stretch>
          </a:blipFill>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0" name="Rectangle 9">
            <a:extLst>
              <a:ext uri="{FF2B5EF4-FFF2-40B4-BE49-F238E27FC236}">
                <a16:creationId xmlns:a16="http://schemas.microsoft.com/office/drawing/2014/main" id="{C048529D-B4D4-B8A8-D1D2-26C276643B98}"/>
              </a:ext>
            </a:extLst>
          </p:cNvPr>
          <p:cNvSpPr/>
          <p:nvPr/>
        </p:nvSpPr>
        <p:spPr>
          <a:xfrm>
            <a:off x="-9057" y="0"/>
            <a:ext cx="12191998" cy="6858000"/>
          </a:xfrm>
          <a:prstGeom prst="rect">
            <a:avLst/>
          </a:prstGeom>
          <a:solidFill>
            <a:schemeClr val="accent5">
              <a:lumMod val="40000"/>
              <a:lumOff val="60000"/>
              <a:alpha val="6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 name="TextBox 3">
            <a:extLst>
              <a:ext uri="{FF2B5EF4-FFF2-40B4-BE49-F238E27FC236}">
                <a16:creationId xmlns:a16="http://schemas.microsoft.com/office/drawing/2014/main" id="{D6802085-3509-ACC4-9752-E684F92A848A}"/>
              </a:ext>
            </a:extLst>
          </p:cNvPr>
          <p:cNvSpPr txBox="1"/>
          <p:nvPr/>
        </p:nvSpPr>
        <p:spPr>
          <a:xfrm>
            <a:off x="922785" y="320182"/>
            <a:ext cx="1594496" cy="400110"/>
          </a:xfrm>
          <a:prstGeom prst="rect">
            <a:avLst/>
          </a:prstGeom>
          <a:noFill/>
        </p:spPr>
        <p:txBody>
          <a:bodyPr wrap="square" rtlCol="0">
            <a:spAutoFit/>
          </a:bodyPr>
          <a:lstStyle/>
          <a:p>
            <a:r>
              <a:rPr lang="en-GB" sz="2000" b="1" dirty="0">
                <a:solidFill>
                  <a:srgbClr val="0070C0"/>
                </a:solidFill>
                <a:latin typeface="Abadi" panose="020B0604020104020204" pitchFamily="34" charset="0"/>
              </a:rPr>
              <a:t>C </a:t>
            </a:r>
            <a:r>
              <a:rPr lang="en-GB" sz="2000" b="1" dirty="0">
                <a:solidFill>
                  <a:srgbClr val="FF0000"/>
                </a:solidFill>
                <a:latin typeface="Abadi" panose="020B0604020104020204" pitchFamily="34" charset="0"/>
              </a:rPr>
              <a:t>H</a:t>
            </a:r>
            <a:r>
              <a:rPr lang="en-GB" sz="2000" b="1" dirty="0">
                <a:solidFill>
                  <a:srgbClr val="0070C0"/>
                </a:solidFill>
                <a:latin typeface="Abadi" panose="020B0604020104020204" pitchFamily="34" charset="0"/>
              </a:rPr>
              <a:t> S (PNG)</a:t>
            </a:r>
            <a:endParaRPr lang="en-PG" sz="2000" b="1" dirty="0">
              <a:solidFill>
                <a:srgbClr val="0070C0"/>
              </a:solidFill>
              <a:latin typeface="Abadi" panose="020B0604020104020204" pitchFamily="34" charset="0"/>
            </a:endParaRPr>
          </a:p>
        </p:txBody>
      </p:sp>
      <p:sp>
        <p:nvSpPr>
          <p:cNvPr id="5" name="TextBox 4">
            <a:extLst>
              <a:ext uri="{FF2B5EF4-FFF2-40B4-BE49-F238E27FC236}">
                <a16:creationId xmlns:a16="http://schemas.microsoft.com/office/drawing/2014/main" id="{29AB255E-1EE8-A1D6-F98D-536160AC8D20}"/>
              </a:ext>
            </a:extLst>
          </p:cNvPr>
          <p:cNvSpPr txBox="1"/>
          <p:nvPr/>
        </p:nvSpPr>
        <p:spPr>
          <a:xfrm>
            <a:off x="66609" y="873676"/>
            <a:ext cx="2564348" cy="584775"/>
          </a:xfrm>
          <a:prstGeom prst="rect">
            <a:avLst/>
          </a:prstGeom>
          <a:noFill/>
        </p:spPr>
        <p:txBody>
          <a:bodyPr wrap="square" rtlCol="0">
            <a:spAutoFit/>
          </a:bodyPr>
          <a:lstStyle/>
          <a:p>
            <a:r>
              <a:rPr lang="en-GB" sz="1600" b="1" dirty="0">
                <a:solidFill>
                  <a:schemeClr val="accent1">
                    <a:lumMod val="50000"/>
                  </a:schemeClr>
                </a:solidFill>
              </a:rPr>
              <a:t>Introduction to </a:t>
            </a:r>
            <a:r>
              <a:rPr lang="en-GB" sz="1600" b="1" dirty="0">
                <a:solidFill>
                  <a:srgbClr val="C00000"/>
                </a:solidFill>
              </a:rPr>
              <a:t>Cyber </a:t>
            </a:r>
            <a:r>
              <a:rPr lang="en-GB" sz="1600" b="1" dirty="0">
                <a:solidFill>
                  <a:schemeClr val="accent1">
                    <a:lumMod val="50000"/>
                  </a:schemeClr>
                </a:solidFill>
              </a:rPr>
              <a:t>Security</a:t>
            </a:r>
            <a:endParaRPr lang="en-PG" sz="1600" b="1" dirty="0">
              <a:solidFill>
                <a:schemeClr val="accent1">
                  <a:lumMod val="50000"/>
                </a:schemeClr>
              </a:solidFill>
            </a:endParaRPr>
          </a:p>
        </p:txBody>
      </p:sp>
      <p:sp>
        <p:nvSpPr>
          <p:cNvPr id="9" name="Oval 8">
            <a:extLst>
              <a:ext uri="{FF2B5EF4-FFF2-40B4-BE49-F238E27FC236}">
                <a16:creationId xmlns:a16="http://schemas.microsoft.com/office/drawing/2014/main" id="{680AE8DD-5C8C-4755-C127-D5671061DF88}"/>
              </a:ext>
            </a:extLst>
          </p:cNvPr>
          <p:cNvSpPr/>
          <p:nvPr/>
        </p:nvSpPr>
        <p:spPr>
          <a:xfrm>
            <a:off x="170804" y="67828"/>
            <a:ext cx="769798" cy="790731"/>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3" name="TextBox 2">
            <a:extLst>
              <a:ext uri="{FF2B5EF4-FFF2-40B4-BE49-F238E27FC236}">
                <a16:creationId xmlns:a16="http://schemas.microsoft.com/office/drawing/2014/main" id="{29AB255E-1EE8-A1D6-F98D-536160AC8D20}"/>
              </a:ext>
            </a:extLst>
          </p:cNvPr>
          <p:cNvSpPr txBox="1"/>
          <p:nvPr/>
        </p:nvSpPr>
        <p:spPr>
          <a:xfrm>
            <a:off x="2934824" y="1111374"/>
            <a:ext cx="8342776" cy="4524315"/>
          </a:xfrm>
          <a:prstGeom prst="rect">
            <a:avLst/>
          </a:prstGeom>
          <a:noFill/>
        </p:spPr>
        <p:txBody>
          <a:bodyPr wrap="square" rtlCol="0">
            <a:spAutoFit/>
          </a:bodyPr>
          <a:lstStyle/>
          <a:p>
            <a:pPr marL="342900" lvl="0" indent="-342900">
              <a:buFont typeface="Symbol" panose="05050102010706020507" pitchFamily="18" charset="2"/>
              <a:buChar char=""/>
            </a:pPr>
            <a:r>
              <a:rPr lang="en-US" sz="3200" b="1" kern="100" dirty="0">
                <a:effectLst/>
                <a:latin typeface="Calibri" panose="020F0502020204030204" pitchFamily="34" charset="0"/>
                <a:ea typeface="Calibri" panose="020F0502020204030204" pitchFamily="34" charset="0"/>
                <a:cs typeface="Times New Roman" panose="02020603050405020304" pitchFamily="18" charset="0"/>
              </a:rPr>
              <a:t>By the </a:t>
            </a:r>
            <a:r>
              <a:rPr lang="en-US" sz="3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end </a:t>
            </a:r>
            <a:r>
              <a:rPr lang="en-US" sz="3200" b="1" kern="100" dirty="0">
                <a:effectLst/>
                <a:latin typeface="Calibri" panose="020F0502020204030204" pitchFamily="34" charset="0"/>
                <a:ea typeface="Calibri" panose="020F0502020204030204" pitchFamily="34" charset="0"/>
                <a:cs typeface="Times New Roman" panose="02020603050405020304" pitchFamily="18" charset="0"/>
              </a:rPr>
              <a:t>of this workshop, participants will be able to:</a:t>
            </a:r>
          </a:p>
          <a:p>
            <a:pPr lvl="0"/>
            <a:endParaRPr lang="en-US" sz="32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0" indent="-457200">
              <a:buFont typeface="Wingdings" panose="05000000000000000000" pitchFamily="2" charset="2"/>
              <a:buChar char="Ø"/>
            </a:pPr>
            <a:r>
              <a:rPr lang="en-US" sz="3200" b="1" kern="100" dirty="0">
                <a:effectLst/>
                <a:latin typeface="Calibri" panose="020F0502020204030204" pitchFamily="34" charset="0"/>
                <a:ea typeface="Calibri" panose="020F0502020204030204" pitchFamily="34" charset="0"/>
                <a:cs typeface="Times New Roman" panose="02020603050405020304" pitchFamily="18" charset="0"/>
              </a:rPr>
              <a:t>Know the basics of cyber security.</a:t>
            </a:r>
          </a:p>
          <a:p>
            <a:pPr marL="457200" lvl="0" indent="-457200">
              <a:buFont typeface="Wingdings" panose="05000000000000000000" pitchFamily="2" charset="2"/>
              <a:buChar char="Ø"/>
            </a:pPr>
            <a:r>
              <a:rPr lang="en-US" sz="3200" b="1" kern="100" dirty="0">
                <a:effectLst/>
                <a:latin typeface="Calibri" panose="020F0502020204030204" pitchFamily="34" charset="0"/>
                <a:ea typeface="Calibri" panose="020F0502020204030204" pitchFamily="34" charset="0"/>
                <a:cs typeface="Times New Roman" panose="02020603050405020304" pitchFamily="18" charset="0"/>
              </a:rPr>
              <a:t>Be able to spot common cyber threats.</a:t>
            </a:r>
          </a:p>
          <a:p>
            <a:pPr marL="457200" lvl="0" indent="-457200">
              <a:buFont typeface="Wingdings" panose="05000000000000000000" pitchFamily="2" charset="2"/>
              <a:buChar char="Ø"/>
            </a:pPr>
            <a:r>
              <a:rPr lang="en-US" sz="3200" b="1" kern="100" dirty="0">
                <a:effectLst/>
                <a:latin typeface="Calibri" panose="020F0502020204030204" pitchFamily="34" charset="0"/>
                <a:ea typeface="Calibri" panose="020F0502020204030204" pitchFamily="34" charset="0"/>
                <a:cs typeface="Times New Roman" panose="02020603050405020304" pitchFamily="18" charset="0"/>
              </a:rPr>
              <a:t>Learn how to protect their devices and data.</a:t>
            </a:r>
          </a:p>
          <a:p>
            <a:pPr marL="457200" lvl="0" indent="-457200">
              <a:buFont typeface="Wingdings" panose="05000000000000000000" pitchFamily="2" charset="2"/>
              <a:buChar char="Ø"/>
            </a:pPr>
            <a:r>
              <a:rPr lang="en-US" sz="3200" b="1" kern="100" dirty="0">
                <a:effectLst/>
                <a:latin typeface="Calibri" panose="020F0502020204030204" pitchFamily="34" charset="0"/>
                <a:ea typeface="Calibri" panose="020F0502020204030204" pitchFamily="34" charset="0"/>
                <a:cs typeface="Times New Roman" panose="02020603050405020304" pitchFamily="18" charset="0"/>
              </a:rPr>
              <a:t>Understand how to respond to cyber attacks.</a:t>
            </a:r>
          </a:p>
          <a:p>
            <a:pPr marL="457200" lvl="0" indent="-457200">
              <a:buFont typeface="Wingdings" panose="05000000000000000000" pitchFamily="2" charset="2"/>
              <a:buChar char="Ø"/>
            </a:pPr>
            <a:r>
              <a:rPr lang="en-US" sz="3200" b="1" kern="100" dirty="0">
                <a:effectLst/>
                <a:latin typeface="Calibri" panose="020F0502020204030204" pitchFamily="34" charset="0"/>
                <a:ea typeface="Calibri" panose="020F0502020204030204" pitchFamily="34" charset="0"/>
                <a:cs typeface="Times New Roman" panose="02020603050405020304" pitchFamily="18" charset="0"/>
              </a:rPr>
              <a:t>Follow best practices for using the internet safely.</a:t>
            </a:r>
            <a:endParaRPr lang="en-PG" sz="32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74522B91-8F2C-9250-5C05-99C4EF1EC5D6}"/>
              </a:ext>
            </a:extLst>
          </p:cNvPr>
          <p:cNvSpPr txBox="1"/>
          <p:nvPr/>
        </p:nvSpPr>
        <p:spPr>
          <a:xfrm>
            <a:off x="205604" y="2138516"/>
            <a:ext cx="1983647" cy="523220"/>
          </a:xfrm>
          <a:prstGeom prst="rect">
            <a:avLst/>
          </a:prstGeom>
          <a:noFill/>
        </p:spPr>
        <p:txBody>
          <a:bodyPr wrap="square" rtlCol="0">
            <a:spAutoFit/>
          </a:bodyPr>
          <a:lstStyle/>
          <a:p>
            <a:r>
              <a:rPr lang="en-GB" sz="2800" dirty="0"/>
              <a:t>Introduction</a:t>
            </a:r>
            <a:endParaRPr lang="en-PG" sz="2800" dirty="0"/>
          </a:p>
        </p:txBody>
      </p:sp>
      <p:sp>
        <p:nvSpPr>
          <p:cNvPr id="12" name="Rectangle: Rounded Corners 11">
            <a:extLst>
              <a:ext uri="{FF2B5EF4-FFF2-40B4-BE49-F238E27FC236}">
                <a16:creationId xmlns:a16="http://schemas.microsoft.com/office/drawing/2014/main" id="{7F67C70D-2001-8517-8547-2EAD1EFA314B}"/>
              </a:ext>
            </a:extLst>
          </p:cNvPr>
          <p:cNvSpPr/>
          <p:nvPr/>
        </p:nvSpPr>
        <p:spPr>
          <a:xfrm>
            <a:off x="2616349" y="821523"/>
            <a:ext cx="9427589" cy="129462"/>
          </a:xfrm>
          <a:prstGeom prst="round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3" name="TextBox 12">
            <a:extLst>
              <a:ext uri="{FF2B5EF4-FFF2-40B4-BE49-F238E27FC236}">
                <a16:creationId xmlns:a16="http://schemas.microsoft.com/office/drawing/2014/main" id="{9211ECB0-B643-1D31-5EDF-176111831CB9}"/>
              </a:ext>
            </a:extLst>
          </p:cNvPr>
          <p:cNvSpPr txBox="1"/>
          <p:nvPr/>
        </p:nvSpPr>
        <p:spPr>
          <a:xfrm>
            <a:off x="198044" y="2592176"/>
            <a:ext cx="1637542" cy="523220"/>
          </a:xfrm>
          <a:prstGeom prst="rect">
            <a:avLst/>
          </a:prstGeom>
          <a:noFill/>
        </p:spPr>
        <p:txBody>
          <a:bodyPr wrap="square" rtlCol="0">
            <a:spAutoFit/>
          </a:bodyPr>
          <a:lstStyle/>
          <a:p>
            <a:pPr algn="ctr"/>
            <a:r>
              <a:rPr lang="en-GB" sz="2800" dirty="0"/>
              <a:t>2.1</a:t>
            </a:r>
            <a:endParaRPr lang="en-PG" sz="2800" dirty="0"/>
          </a:p>
        </p:txBody>
      </p:sp>
      <p:sp>
        <p:nvSpPr>
          <p:cNvPr id="17" name="TextBox 16">
            <a:extLst>
              <a:ext uri="{FF2B5EF4-FFF2-40B4-BE49-F238E27FC236}">
                <a16:creationId xmlns:a16="http://schemas.microsoft.com/office/drawing/2014/main" id="{2D49EFE7-F559-CDC7-56C3-06B8E6FDC2C2}"/>
              </a:ext>
            </a:extLst>
          </p:cNvPr>
          <p:cNvSpPr txBox="1"/>
          <p:nvPr/>
        </p:nvSpPr>
        <p:spPr>
          <a:xfrm>
            <a:off x="294810" y="5153840"/>
            <a:ext cx="1962124" cy="523220"/>
          </a:xfrm>
          <a:prstGeom prst="rect">
            <a:avLst/>
          </a:prstGeom>
          <a:noFill/>
        </p:spPr>
        <p:txBody>
          <a:bodyPr wrap="square" rtlCol="0">
            <a:spAutoFit/>
          </a:bodyPr>
          <a:lstStyle/>
          <a:p>
            <a:r>
              <a:rPr lang="en-GB" sz="2800" dirty="0"/>
              <a:t>Q&amp;A</a:t>
            </a:r>
            <a:endParaRPr lang="en-PG" sz="2800" dirty="0"/>
          </a:p>
        </p:txBody>
      </p:sp>
      <p:sp>
        <p:nvSpPr>
          <p:cNvPr id="20" name="TextBox 19">
            <a:extLst>
              <a:ext uri="{FF2B5EF4-FFF2-40B4-BE49-F238E27FC236}">
                <a16:creationId xmlns:a16="http://schemas.microsoft.com/office/drawing/2014/main" id="{02C03885-444E-7BC2-36D7-F60200FED780}"/>
              </a:ext>
            </a:extLst>
          </p:cNvPr>
          <p:cNvSpPr txBox="1"/>
          <p:nvPr/>
        </p:nvSpPr>
        <p:spPr>
          <a:xfrm>
            <a:off x="3269262" y="197071"/>
            <a:ext cx="3671368" cy="646331"/>
          </a:xfrm>
          <a:prstGeom prst="rect">
            <a:avLst/>
          </a:prstGeom>
          <a:noFill/>
          <a:ln>
            <a:noFill/>
          </a:ln>
        </p:spPr>
        <p:txBody>
          <a:bodyPr wrap="square" rtlCol="0">
            <a:spAutoFit/>
          </a:bodyPr>
          <a:lstStyle/>
          <a:p>
            <a:r>
              <a:rPr lang="en-GB" sz="3600" b="1" dirty="0">
                <a:solidFill>
                  <a:srgbClr val="0070C0"/>
                </a:solidFill>
              </a:rPr>
              <a:t>Objectives</a:t>
            </a:r>
            <a:endParaRPr lang="en-PG" sz="3600" b="1" dirty="0">
              <a:solidFill>
                <a:srgbClr val="0070C0"/>
              </a:solidFill>
            </a:endParaRPr>
          </a:p>
        </p:txBody>
      </p:sp>
      <p:pic>
        <p:nvPicPr>
          <p:cNvPr id="22" name="Graphic 21" descr="Head with gears">
            <a:extLst>
              <a:ext uri="{FF2B5EF4-FFF2-40B4-BE49-F238E27FC236}">
                <a16:creationId xmlns:a16="http://schemas.microsoft.com/office/drawing/2014/main" id="{BD52264A-4D63-1587-FEDB-5891AB9572E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540683" y="84323"/>
            <a:ext cx="789352" cy="789352"/>
          </a:xfrm>
          <a:prstGeom prst="rect">
            <a:avLst/>
          </a:prstGeom>
        </p:spPr>
      </p:pic>
      <p:sp>
        <p:nvSpPr>
          <p:cNvPr id="21" name="Rectangle: Rounded Corners 20">
            <a:extLst>
              <a:ext uri="{FF2B5EF4-FFF2-40B4-BE49-F238E27FC236}">
                <a16:creationId xmlns:a16="http://schemas.microsoft.com/office/drawing/2014/main" id="{86130CF3-8BD2-00D3-CA41-73FBE41CCCD6}"/>
              </a:ext>
            </a:extLst>
          </p:cNvPr>
          <p:cNvSpPr/>
          <p:nvPr/>
        </p:nvSpPr>
        <p:spPr>
          <a:xfrm>
            <a:off x="66609" y="1562602"/>
            <a:ext cx="2346732" cy="508104"/>
          </a:xfrm>
          <a:prstGeom prst="roundRect">
            <a:avLst/>
          </a:prstGeom>
          <a:solidFill>
            <a:schemeClr val="bg1">
              <a:lumMod val="9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3" name="TextBox 22">
            <a:extLst>
              <a:ext uri="{FF2B5EF4-FFF2-40B4-BE49-F238E27FC236}">
                <a16:creationId xmlns:a16="http://schemas.microsoft.com/office/drawing/2014/main" id="{EE25504E-856A-5740-8466-C3D76217F6F4}"/>
              </a:ext>
            </a:extLst>
          </p:cNvPr>
          <p:cNvSpPr txBox="1"/>
          <p:nvPr/>
        </p:nvSpPr>
        <p:spPr>
          <a:xfrm>
            <a:off x="242483" y="1556455"/>
            <a:ext cx="1946768" cy="523220"/>
          </a:xfrm>
          <a:prstGeom prst="rect">
            <a:avLst/>
          </a:prstGeom>
          <a:noFill/>
          <a:ln>
            <a:noFill/>
          </a:ln>
        </p:spPr>
        <p:txBody>
          <a:bodyPr wrap="square" rtlCol="0">
            <a:spAutoFit/>
          </a:bodyPr>
          <a:lstStyle/>
          <a:p>
            <a:r>
              <a:rPr lang="en-GB" sz="2800" b="1" dirty="0">
                <a:solidFill>
                  <a:schemeClr val="accent5">
                    <a:lumMod val="50000"/>
                  </a:schemeClr>
                </a:solidFill>
              </a:rPr>
              <a:t>Objectives</a:t>
            </a:r>
            <a:endParaRPr lang="en-PG" sz="2800" b="1" dirty="0">
              <a:solidFill>
                <a:schemeClr val="accent5">
                  <a:lumMod val="50000"/>
                </a:schemeClr>
              </a:solidFill>
            </a:endParaRPr>
          </a:p>
        </p:txBody>
      </p:sp>
      <p:sp>
        <p:nvSpPr>
          <p:cNvPr id="24" name="TextBox 23">
            <a:extLst>
              <a:ext uri="{FF2B5EF4-FFF2-40B4-BE49-F238E27FC236}">
                <a16:creationId xmlns:a16="http://schemas.microsoft.com/office/drawing/2014/main" id="{C118951F-2090-F51B-AFBC-1D8ACDE1973D}"/>
              </a:ext>
            </a:extLst>
          </p:cNvPr>
          <p:cNvSpPr txBox="1"/>
          <p:nvPr/>
        </p:nvSpPr>
        <p:spPr>
          <a:xfrm>
            <a:off x="669204" y="2990596"/>
            <a:ext cx="679579" cy="523220"/>
          </a:xfrm>
          <a:prstGeom prst="rect">
            <a:avLst/>
          </a:prstGeom>
          <a:noFill/>
        </p:spPr>
        <p:txBody>
          <a:bodyPr wrap="square" rtlCol="0">
            <a:spAutoFit/>
          </a:bodyPr>
          <a:lstStyle/>
          <a:p>
            <a:pPr algn="ctr"/>
            <a:r>
              <a:rPr lang="en-GB" sz="2800" dirty="0"/>
              <a:t>2.2</a:t>
            </a:r>
            <a:endParaRPr lang="en-PG" sz="2800" dirty="0"/>
          </a:p>
        </p:txBody>
      </p:sp>
      <p:sp>
        <p:nvSpPr>
          <p:cNvPr id="25" name="TextBox 24">
            <a:extLst>
              <a:ext uri="{FF2B5EF4-FFF2-40B4-BE49-F238E27FC236}">
                <a16:creationId xmlns:a16="http://schemas.microsoft.com/office/drawing/2014/main" id="{33596AE2-F192-FE3F-D3B7-DC0ECD505665}"/>
              </a:ext>
            </a:extLst>
          </p:cNvPr>
          <p:cNvSpPr txBox="1"/>
          <p:nvPr/>
        </p:nvSpPr>
        <p:spPr>
          <a:xfrm>
            <a:off x="669204" y="3418473"/>
            <a:ext cx="737320" cy="523220"/>
          </a:xfrm>
          <a:prstGeom prst="rect">
            <a:avLst/>
          </a:prstGeom>
          <a:noFill/>
        </p:spPr>
        <p:txBody>
          <a:bodyPr wrap="square" rtlCol="0">
            <a:spAutoFit/>
          </a:bodyPr>
          <a:lstStyle/>
          <a:p>
            <a:pPr algn="ctr"/>
            <a:r>
              <a:rPr lang="en-GB" sz="2800" dirty="0"/>
              <a:t>2.3</a:t>
            </a:r>
            <a:endParaRPr lang="en-PG" sz="2800" dirty="0"/>
          </a:p>
        </p:txBody>
      </p:sp>
      <p:sp>
        <p:nvSpPr>
          <p:cNvPr id="26" name="TextBox 25">
            <a:extLst>
              <a:ext uri="{FF2B5EF4-FFF2-40B4-BE49-F238E27FC236}">
                <a16:creationId xmlns:a16="http://schemas.microsoft.com/office/drawing/2014/main" id="{A6736C07-AEF3-6B8F-69CA-E6A74C0127DB}"/>
              </a:ext>
            </a:extLst>
          </p:cNvPr>
          <p:cNvSpPr txBox="1"/>
          <p:nvPr/>
        </p:nvSpPr>
        <p:spPr>
          <a:xfrm>
            <a:off x="669204" y="3794457"/>
            <a:ext cx="737320" cy="523220"/>
          </a:xfrm>
          <a:prstGeom prst="rect">
            <a:avLst/>
          </a:prstGeom>
          <a:noFill/>
        </p:spPr>
        <p:txBody>
          <a:bodyPr wrap="square" rtlCol="0">
            <a:spAutoFit/>
          </a:bodyPr>
          <a:lstStyle/>
          <a:p>
            <a:pPr algn="ctr"/>
            <a:r>
              <a:rPr lang="en-GB" sz="2800" dirty="0"/>
              <a:t>2.4</a:t>
            </a:r>
            <a:endParaRPr lang="en-PG" sz="2800" dirty="0"/>
          </a:p>
        </p:txBody>
      </p:sp>
      <p:sp>
        <p:nvSpPr>
          <p:cNvPr id="2" name="TextBox 1">
            <a:extLst>
              <a:ext uri="{FF2B5EF4-FFF2-40B4-BE49-F238E27FC236}">
                <a16:creationId xmlns:a16="http://schemas.microsoft.com/office/drawing/2014/main" id="{CD17DE27-D384-1A1A-A019-20F783D1F68D}"/>
              </a:ext>
            </a:extLst>
          </p:cNvPr>
          <p:cNvSpPr txBox="1"/>
          <p:nvPr/>
        </p:nvSpPr>
        <p:spPr>
          <a:xfrm>
            <a:off x="689434" y="4170441"/>
            <a:ext cx="696860" cy="523220"/>
          </a:xfrm>
          <a:prstGeom prst="rect">
            <a:avLst/>
          </a:prstGeom>
          <a:noFill/>
        </p:spPr>
        <p:txBody>
          <a:bodyPr wrap="square" rtlCol="0">
            <a:spAutoFit/>
          </a:bodyPr>
          <a:lstStyle/>
          <a:p>
            <a:pPr algn="ctr"/>
            <a:r>
              <a:rPr lang="en-GB" sz="2800" dirty="0"/>
              <a:t>2.5</a:t>
            </a:r>
            <a:endParaRPr lang="en-PG" sz="2800" dirty="0"/>
          </a:p>
        </p:txBody>
      </p:sp>
      <p:sp>
        <p:nvSpPr>
          <p:cNvPr id="6" name="TextBox 5">
            <a:extLst>
              <a:ext uri="{FF2B5EF4-FFF2-40B4-BE49-F238E27FC236}">
                <a16:creationId xmlns:a16="http://schemas.microsoft.com/office/drawing/2014/main" id="{2C178130-FCA6-1020-433F-3900E1D83E34}"/>
              </a:ext>
            </a:extLst>
          </p:cNvPr>
          <p:cNvSpPr txBox="1"/>
          <p:nvPr/>
        </p:nvSpPr>
        <p:spPr>
          <a:xfrm>
            <a:off x="689434" y="4532616"/>
            <a:ext cx="696860" cy="523220"/>
          </a:xfrm>
          <a:prstGeom prst="rect">
            <a:avLst/>
          </a:prstGeom>
          <a:noFill/>
        </p:spPr>
        <p:txBody>
          <a:bodyPr wrap="square" rtlCol="0">
            <a:spAutoFit/>
          </a:bodyPr>
          <a:lstStyle/>
          <a:p>
            <a:pPr algn="ctr"/>
            <a:r>
              <a:rPr lang="en-GB" sz="2800" dirty="0"/>
              <a:t>2.6</a:t>
            </a:r>
            <a:endParaRPr lang="en-PG" sz="2800" dirty="0"/>
          </a:p>
        </p:txBody>
      </p:sp>
    </p:spTree>
    <p:extLst>
      <p:ext uri="{BB962C8B-B14F-4D97-AF65-F5344CB8AC3E}">
        <p14:creationId xmlns:p14="http://schemas.microsoft.com/office/powerpoint/2010/main" val="2859409543"/>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1000"/>
                                        <p:tgtEl>
                                          <p:spTgt spid="3">
                                            <p:txEl>
                                              <p:pRg st="6" end="6"/>
                                            </p:txEl>
                                          </p:spTgt>
                                        </p:tgtEl>
                                      </p:cBhvr>
                                    </p:animEffect>
                                    <p:anim calcmode="lin" valueType="num">
                                      <p:cBhvr>
                                        <p:cTn id="2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8ABF455-E3BC-A8D7-91A5-6E38B4BC63DE}"/>
              </a:ext>
            </a:extLst>
          </p:cNvPr>
          <p:cNvSpPr/>
          <p:nvPr/>
        </p:nvSpPr>
        <p:spPr>
          <a:xfrm>
            <a:off x="-21388" y="0"/>
            <a:ext cx="2549740" cy="6858001"/>
          </a:xfrm>
          <a:custGeom>
            <a:avLst/>
            <a:gdLst>
              <a:gd name="connsiteX0" fmla="*/ 0 w 11016343"/>
              <a:gd name="connsiteY0" fmla="*/ 0 h 6085114"/>
              <a:gd name="connsiteX1" fmla="*/ 11016343 w 11016343"/>
              <a:gd name="connsiteY1" fmla="*/ 0 h 6085114"/>
              <a:gd name="connsiteX2" fmla="*/ 11016343 w 11016343"/>
              <a:gd name="connsiteY2" fmla="*/ 6085114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5682343 w 11016343"/>
              <a:gd name="connsiteY2" fmla="*/ 18832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1792878 w 11016343"/>
              <a:gd name="connsiteY2" fmla="*/ 5642759 h 6085114"/>
              <a:gd name="connsiteX3" fmla="*/ 0 w 11016343"/>
              <a:gd name="connsiteY3" fmla="*/ 6085114 h 6085114"/>
              <a:gd name="connsiteX4" fmla="*/ 0 w 11016343"/>
              <a:gd name="connsiteY4" fmla="*/ 0 h 6085114"/>
              <a:gd name="connsiteX0" fmla="*/ 0 w 3130960"/>
              <a:gd name="connsiteY0" fmla="*/ 0 h 6085114"/>
              <a:gd name="connsiteX1" fmla="*/ 3130960 w 3130960"/>
              <a:gd name="connsiteY1" fmla="*/ 14234 h 6085114"/>
              <a:gd name="connsiteX2" fmla="*/ 1792878 w 3130960"/>
              <a:gd name="connsiteY2" fmla="*/ 5642759 h 6085114"/>
              <a:gd name="connsiteX3" fmla="*/ 0 w 3130960"/>
              <a:gd name="connsiteY3" fmla="*/ 6085114 h 6085114"/>
              <a:gd name="connsiteX4" fmla="*/ 0 w 3130960"/>
              <a:gd name="connsiteY4" fmla="*/ 0 h 6085114"/>
              <a:gd name="connsiteX0" fmla="*/ 0 w 3130960"/>
              <a:gd name="connsiteY0" fmla="*/ 0 h 6089191"/>
              <a:gd name="connsiteX1" fmla="*/ 3130960 w 3130960"/>
              <a:gd name="connsiteY1" fmla="*/ 14234 h 6089191"/>
              <a:gd name="connsiteX2" fmla="*/ 1792878 w 3130960"/>
              <a:gd name="connsiteY2" fmla="*/ 5642759 h 6089191"/>
              <a:gd name="connsiteX3" fmla="*/ 0 w 3130960"/>
              <a:gd name="connsiteY3" fmla="*/ 6085114 h 6089191"/>
              <a:gd name="connsiteX4" fmla="*/ 0 w 3130960"/>
              <a:gd name="connsiteY4" fmla="*/ 0 h 6089191"/>
              <a:gd name="connsiteX0" fmla="*/ 19326 w 3150286"/>
              <a:gd name="connsiteY0" fmla="*/ 0 h 6089191"/>
              <a:gd name="connsiteX1" fmla="*/ 3150286 w 3150286"/>
              <a:gd name="connsiteY1" fmla="*/ 14234 h 6089191"/>
              <a:gd name="connsiteX2" fmla="*/ 1812204 w 3150286"/>
              <a:gd name="connsiteY2" fmla="*/ 5642759 h 6089191"/>
              <a:gd name="connsiteX3" fmla="*/ 19326 w 3150286"/>
              <a:gd name="connsiteY3" fmla="*/ 6085114 h 6089191"/>
              <a:gd name="connsiteX4" fmla="*/ 19326 w 3150286"/>
              <a:gd name="connsiteY4" fmla="*/ 0 h 6089191"/>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88982"/>
              <a:gd name="connsiteY0" fmla="*/ 0 h 6086559"/>
              <a:gd name="connsiteX1" fmla="*/ 2222593 w 2288982"/>
              <a:gd name="connsiteY1" fmla="*/ 14234 h 6086559"/>
              <a:gd name="connsiteX2" fmla="*/ 1971651 w 2288982"/>
              <a:gd name="connsiteY2" fmla="*/ 5998615 h 6086559"/>
              <a:gd name="connsiteX3" fmla="*/ 19326 w 2288982"/>
              <a:gd name="connsiteY3" fmla="*/ 6085114 h 6086559"/>
              <a:gd name="connsiteX4" fmla="*/ 19326 w 2288982"/>
              <a:gd name="connsiteY4" fmla="*/ 0 h 6086559"/>
              <a:gd name="connsiteX0" fmla="*/ 19326 w 2222593"/>
              <a:gd name="connsiteY0" fmla="*/ 0 h 6086559"/>
              <a:gd name="connsiteX1" fmla="*/ 2222593 w 2222593"/>
              <a:gd name="connsiteY1" fmla="*/ 14234 h 6086559"/>
              <a:gd name="connsiteX2" fmla="*/ 1971651 w 2222593"/>
              <a:gd name="connsiteY2" fmla="*/ 5998615 h 6086559"/>
              <a:gd name="connsiteX3" fmla="*/ 19326 w 2222593"/>
              <a:gd name="connsiteY3" fmla="*/ 6085114 h 6086559"/>
              <a:gd name="connsiteX4" fmla="*/ 19326 w 2222593"/>
              <a:gd name="connsiteY4" fmla="*/ 0 h 6086559"/>
              <a:gd name="connsiteX0" fmla="*/ 19326 w 2222593"/>
              <a:gd name="connsiteY0" fmla="*/ 0 h 6194359"/>
              <a:gd name="connsiteX1" fmla="*/ 2222593 w 2222593"/>
              <a:gd name="connsiteY1" fmla="*/ 14234 h 6194359"/>
              <a:gd name="connsiteX2" fmla="*/ 1971651 w 2222593"/>
              <a:gd name="connsiteY2" fmla="*/ 5998615 h 6194359"/>
              <a:gd name="connsiteX3" fmla="*/ 19326 w 2222593"/>
              <a:gd name="connsiteY3" fmla="*/ 6085114 h 6194359"/>
              <a:gd name="connsiteX4" fmla="*/ 19326 w 2222593"/>
              <a:gd name="connsiteY4" fmla="*/ 0 h 6194359"/>
              <a:gd name="connsiteX0" fmla="*/ 19326 w 2222593"/>
              <a:gd name="connsiteY0" fmla="*/ 0 h 6085114"/>
              <a:gd name="connsiteX1" fmla="*/ 2222593 w 2222593"/>
              <a:gd name="connsiteY1" fmla="*/ 14234 h 6085114"/>
              <a:gd name="connsiteX2" fmla="*/ 1971651 w 2222593"/>
              <a:gd name="connsiteY2" fmla="*/ 5998615 h 6085114"/>
              <a:gd name="connsiteX3" fmla="*/ 19326 w 2222593"/>
              <a:gd name="connsiteY3" fmla="*/ 6085114 h 6085114"/>
              <a:gd name="connsiteX4" fmla="*/ 19326 w 2222593"/>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062700"/>
              <a:gd name="connsiteY0" fmla="*/ 0 h 6085114"/>
              <a:gd name="connsiteX1" fmla="*/ 2048650 w 2062700"/>
              <a:gd name="connsiteY1" fmla="*/ 28468 h 6085114"/>
              <a:gd name="connsiteX2" fmla="*/ 1971651 w 2062700"/>
              <a:gd name="connsiteY2" fmla="*/ 5998615 h 6085114"/>
              <a:gd name="connsiteX3" fmla="*/ 19326 w 2062700"/>
              <a:gd name="connsiteY3" fmla="*/ 6085114 h 6085114"/>
              <a:gd name="connsiteX4" fmla="*/ 19326 w 2062700"/>
              <a:gd name="connsiteY4" fmla="*/ 0 h 60851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2700" h="6085114">
                <a:moveTo>
                  <a:pt x="19326" y="0"/>
                </a:moveTo>
                <a:cubicBezTo>
                  <a:pt x="744085" y="18979"/>
                  <a:pt x="1149949" y="9490"/>
                  <a:pt x="2048650" y="28468"/>
                </a:cubicBezTo>
                <a:cubicBezTo>
                  <a:pt x="2080965" y="1064825"/>
                  <a:pt x="2058450" y="2800251"/>
                  <a:pt x="1971651" y="5998615"/>
                </a:cubicBezTo>
                <a:cubicBezTo>
                  <a:pt x="2219883" y="6156669"/>
                  <a:pt x="99957" y="6032557"/>
                  <a:pt x="19326" y="6085114"/>
                </a:cubicBezTo>
                <a:cubicBezTo>
                  <a:pt x="-24159" y="4711515"/>
                  <a:pt x="19326" y="2028371"/>
                  <a:pt x="19326" y="0"/>
                </a:cubicBezTo>
                <a:close/>
              </a:path>
            </a:pathLst>
          </a:custGeom>
          <a:blipFill>
            <a:blip r:embed="rId2"/>
            <a:stretch>
              <a:fillRect/>
            </a:stretch>
          </a:blipFill>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0" name="Rectangle 9">
            <a:extLst>
              <a:ext uri="{FF2B5EF4-FFF2-40B4-BE49-F238E27FC236}">
                <a16:creationId xmlns:a16="http://schemas.microsoft.com/office/drawing/2014/main" id="{C048529D-B4D4-B8A8-D1D2-26C276643B98}"/>
              </a:ext>
            </a:extLst>
          </p:cNvPr>
          <p:cNvSpPr/>
          <p:nvPr/>
        </p:nvSpPr>
        <p:spPr>
          <a:xfrm>
            <a:off x="-21388" y="0"/>
            <a:ext cx="12191998" cy="6858000"/>
          </a:xfrm>
          <a:prstGeom prst="rect">
            <a:avLst/>
          </a:prstGeom>
          <a:solidFill>
            <a:schemeClr val="accent5">
              <a:lumMod val="40000"/>
              <a:lumOff val="60000"/>
              <a:alpha val="6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 name="TextBox 3">
            <a:extLst>
              <a:ext uri="{FF2B5EF4-FFF2-40B4-BE49-F238E27FC236}">
                <a16:creationId xmlns:a16="http://schemas.microsoft.com/office/drawing/2014/main" id="{D6802085-3509-ACC4-9752-E684F92A848A}"/>
              </a:ext>
            </a:extLst>
          </p:cNvPr>
          <p:cNvSpPr txBox="1"/>
          <p:nvPr/>
        </p:nvSpPr>
        <p:spPr>
          <a:xfrm>
            <a:off x="922785" y="320182"/>
            <a:ext cx="1594496" cy="400110"/>
          </a:xfrm>
          <a:prstGeom prst="rect">
            <a:avLst/>
          </a:prstGeom>
          <a:noFill/>
        </p:spPr>
        <p:txBody>
          <a:bodyPr wrap="square" rtlCol="0">
            <a:spAutoFit/>
          </a:bodyPr>
          <a:lstStyle/>
          <a:p>
            <a:r>
              <a:rPr lang="en-GB" sz="2000" b="1" dirty="0">
                <a:solidFill>
                  <a:srgbClr val="0070C0"/>
                </a:solidFill>
                <a:latin typeface="Abadi" panose="020B0604020104020204" pitchFamily="34" charset="0"/>
              </a:rPr>
              <a:t>C </a:t>
            </a:r>
            <a:r>
              <a:rPr lang="en-GB" sz="2000" b="1" dirty="0">
                <a:solidFill>
                  <a:srgbClr val="FF0000"/>
                </a:solidFill>
                <a:latin typeface="Abadi" panose="020B0604020104020204" pitchFamily="34" charset="0"/>
              </a:rPr>
              <a:t>H</a:t>
            </a:r>
            <a:r>
              <a:rPr lang="en-GB" sz="2000" b="1" dirty="0">
                <a:solidFill>
                  <a:srgbClr val="0070C0"/>
                </a:solidFill>
                <a:latin typeface="Abadi" panose="020B0604020104020204" pitchFamily="34" charset="0"/>
              </a:rPr>
              <a:t> S (PNG)</a:t>
            </a:r>
            <a:endParaRPr lang="en-PG" sz="2000" b="1" dirty="0">
              <a:solidFill>
                <a:srgbClr val="0070C0"/>
              </a:solidFill>
              <a:latin typeface="Abadi" panose="020B0604020104020204" pitchFamily="34" charset="0"/>
            </a:endParaRPr>
          </a:p>
        </p:txBody>
      </p:sp>
      <p:sp>
        <p:nvSpPr>
          <p:cNvPr id="5" name="TextBox 4">
            <a:extLst>
              <a:ext uri="{FF2B5EF4-FFF2-40B4-BE49-F238E27FC236}">
                <a16:creationId xmlns:a16="http://schemas.microsoft.com/office/drawing/2014/main" id="{29AB255E-1EE8-A1D6-F98D-536160AC8D20}"/>
              </a:ext>
            </a:extLst>
          </p:cNvPr>
          <p:cNvSpPr txBox="1"/>
          <p:nvPr/>
        </p:nvSpPr>
        <p:spPr>
          <a:xfrm>
            <a:off x="66609" y="873676"/>
            <a:ext cx="2564348" cy="584775"/>
          </a:xfrm>
          <a:prstGeom prst="rect">
            <a:avLst/>
          </a:prstGeom>
          <a:noFill/>
        </p:spPr>
        <p:txBody>
          <a:bodyPr wrap="square" rtlCol="0">
            <a:spAutoFit/>
          </a:bodyPr>
          <a:lstStyle/>
          <a:p>
            <a:r>
              <a:rPr lang="en-GB" sz="1600" b="1" dirty="0">
                <a:solidFill>
                  <a:schemeClr val="accent1">
                    <a:lumMod val="50000"/>
                  </a:schemeClr>
                </a:solidFill>
              </a:rPr>
              <a:t>Introduction to </a:t>
            </a:r>
            <a:r>
              <a:rPr lang="en-GB" sz="1600" b="1" dirty="0">
                <a:solidFill>
                  <a:srgbClr val="C00000"/>
                </a:solidFill>
              </a:rPr>
              <a:t>Cyber </a:t>
            </a:r>
            <a:r>
              <a:rPr lang="en-GB" sz="1600" b="1" dirty="0">
                <a:solidFill>
                  <a:schemeClr val="accent1">
                    <a:lumMod val="50000"/>
                  </a:schemeClr>
                </a:solidFill>
              </a:rPr>
              <a:t>Security</a:t>
            </a:r>
            <a:endParaRPr lang="en-PG" sz="1600" b="1" dirty="0">
              <a:solidFill>
                <a:schemeClr val="accent1">
                  <a:lumMod val="50000"/>
                </a:schemeClr>
              </a:solidFill>
            </a:endParaRPr>
          </a:p>
        </p:txBody>
      </p:sp>
      <p:sp>
        <p:nvSpPr>
          <p:cNvPr id="9" name="Oval 8">
            <a:extLst>
              <a:ext uri="{FF2B5EF4-FFF2-40B4-BE49-F238E27FC236}">
                <a16:creationId xmlns:a16="http://schemas.microsoft.com/office/drawing/2014/main" id="{680AE8DD-5C8C-4755-C127-D5671061DF88}"/>
              </a:ext>
            </a:extLst>
          </p:cNvPr>
          <p:cNvSpPr/>
          <p:nvPr/>
        </p:nvSpPr>
        <p:spPr>
          <a:xfrm>
            <a:off x="170804" y="67828"/>
            <a:ext cx="769798" cy="790731"/>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3" name="TextBox 2">
            <a:extLst>
              <a:ext uri="{FF2B5EF4-FFF2-40B4-BE49-F238E27FC236}">
                <a16:creationId xmlns:a16="http://schemas.microsoft.com/office/drawing/2014/main" id="{29AB255E-1EE8-A1D6-F98D-536160AC8D20}"/>
              </a:ext>
            </a:extLst>
          </p:cNvPr>
          <p:cNvSpPr txBox="1"/>
          <p:nvPr/>
        </p:nvSpPr>
        <p:spPr>
          <a:xfrm>
            <a:off x="2791419" y="1150194"/>
            <a:ext cx="8295681" cy="3847207"/>
          </a:xfrm>
          <a:prstGeom prst="rect">
            <a:avLst/>
          </a:prstGeom>
          <a:noFill/>
        </p:spPr>
        <p:txBody>
          <a:bodyPr wrap="square" rtlCol="0">
            <a:spAutoFit/>
          </a:bodyPr>
          <a:lstStyle/>
          <a:p>
            <a:r>
              <a:rPr lang="en-GB" sz="24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PG"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anose="05050102010706020507" pitchFamily="18" charset="2"/>
              <a:buChar char=""/>
            </a:pPr>
            <a:r>
              <a:rPr lang="en-US" sz="2800" b="1" kern="100" dirty="0">
                <a:latin typeface="Calibri" panose="020F0502020204030204" pitchFamily="34" charset="0"/>
                <a:ea typeface="Calibri" panose="020F0502020204030204" pitchFamily="34" charset="0"/>
                <a:cs typeface="Times New Roman" panose="02020603050405020304" pitchFamily="18" charset="0"/>
              </a:rPr>
              <a:t>What is </a:t>
            </a:r>
            <a:r>
              <a:rPr lang="en-US" sz="2800" b="1" kern="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Cyber Security</a:t>
            </a:r>
            <a:r>
              <a:rPr lang="en-US" sz="2800" b="1" kern="100" dirty="0">
                <a:latin typeface="Calibri" panose="020F0502020204030204" pitchFamily="34" charset="0"/>
                <a:ea typeface="Calibri" panose="020F0502020204030204" pitchFamily="34" charset="0"/>
                <a:cs typeface="Times New Roman" panose="02020603050405020304" pitchFamily="18" charset="0"/>
              </a:rPr>
              <a:t>?</a:t>
            </a:r>
          </a:p>
          <a:p>
            <a:pPr marL="800100" lvl="1" indent="-342900">
              <a:buFont typeface="Wingdings" panose="05000000000000000000" pitchFamily="2" charset="2"/>
              <a:buChar char="§"/>
            </a:pP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buFont typeface="Wingdings" panose="05000000000000000000" pitchFamily="2" charset="2"/>
              <a:buChar char="§"/>
            </a:pPr>
            <a:r>
              <a:rPr lang="en-US" sz="2400" b="1" kern="100" dirty="0">
                <a:latin typeface="Calibri" panose="020F0502020204030204" pitchFamily="34" charset="0"/>
                <a:ea typeface="Calibri" panose="020F0502020204030204" pitchFamily="34" charset="0"/>
                <a:cs typeface="Times New Roman" panose="02020603050405020304" pitchFamily="18" charset="0"/>
              </a:rPr>
              <a:t>"</a:t>
            </a:r>
            <a:r>
              <a:rPr lang="en-US" sz="2400" b="1" kern="1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Cyber</a:t>
            </a:r>
            <a:r>
              <a:rPr lang="en-US" sz="2400" b="1" kern="100" dirty="0">
                <a:latin typeface="Calibri" panose="020F0502020204030204" pitchFamily="34" charset="0"/>
                <a:ea typeface="Calibri" panose="020F0502020204030204" pitchFamily="34" charset="0"/>
                <a:cs typeface="Times New Roman" panose="02020603050405020304" pitchFamily="18" charset="0"/>
              </a:rPr>
              <a:t>" refers to computers, networks, and the internet—basically anything related to digital technology.</a:t>
            </a:r>
          </a:p>
          <a:p>
            <a:pPr marL="800100" lvl="1" indent="-342900">
              <a:buFont typeface="Wingdings" panose="05000000000000000000" pitchFamily="2" charset="2"/>
              <a:buChar char="§"/>
            </a:pP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buFont typeface="Wingdings" panose="05000000000000000000" pitchFamily="2" charset="2"/>
              <a:buChar char="§"/>
            </a:pPr>
            <a:r>
              <a:rPr lang="en-US" sz="2400" b="1" kern="100" dirty="0">
                <a:latin typeface="Calibri" panose="020F0502020204030204" pitchFamily="34" charset="0"/>
                <a:ea typeface="Calibri" panose="020F0502020204030204" pitchFamily="34" charset="0"/>
                <a:cs typeface="Times New Roman" panose="02020603050405020304" pitchFamily="18" charset="0"/>
              </a:rPr>
              <a:t>“</a:t>
            </a:r>
            <a:r>
              <a:rPr lang="en-US" sz="2400" b="1" kern="1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Cyber security</a:t>
            </a:r>
            <a:r>
              <a:rPr lang="en-US" sz="2400" b="1" kern="100" dirty="0">
                <a:latin typeface="Calibri" panose="020F0502020204030204" pitchFamily="34" charset="0"/>
                <a:ea typeface="Calibri" panose="020F0502020204030204" pitchFamily="34" charset="0"/>
                <a:cs typeface="Times New Roman" panose="02020603050405020304" pitchFamily="18" charset="0"/>
              </a:rPr>
              <a:t>" means keeping these computers, networks, and data safe from bad things like hackers or viruses. It's like putting locks on your house to protect it from thieves, but for computers and the internet.</a:t>
            </a:r>
            <a:endParaRPr lang="en-PG" sz="24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Rounded Corners 6">
            <a:extLst>
              <a:ext uri="{FF2B5EF4-FFF2-40B4-BE49-F238E27FC236}">
                <a16:creationId xmlns:a16="http://schemas.microsoft.com/office/drawing/2014/main" id="{D2D07AB7-CA9F-DB67-8FC2-7CD106005870}"/>
              </a:ext>
            </a:extLst>
          </p:cNvPr>
          <p:cNvSpPr/>
          <p:nvPr/>
        </p:nvSpPr>
        <p:spPr>
          <a:xfrm>
            <a:off x="66610" y="2033075"/>
            <a:ext cx="2122642" cy="508104"/>
          </a:xfrm>
          <a:prstGeom prst="roundRect">
            <a:avLst/>
          </a:prstGeom>
          <a:solidFill>
            <a:schemeClr val="bg1">
              <a:lumMod val="9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1" name="TextBox 10">
            <a:extLst>
              <a:ext uri="{FF2B5EF4-FFF2-40B4-BE49-F238E27FC236}">
                <a16:creationId xmlns:a16="http://schemas.microsoft.com/office/drawing/2014/main" id="{74522B91-8F2C-9250-5C05-99C4EF1EC5D6}"/>
              </a:ext>
            </a:extLst>
          </p:cNvPr>
          <p:cNvSpPr txBox="1"/>
          <p:nvPr/>
        </p:nvSpPr>
        <p:spPr>
          <a:xfrm>
            <a:off x="153982" y="2013820"/>
            <a:ext cx="2064132" cy="523220"/>
          </a:xfrm>
          <a:prstGeom prst="rect">
            <a:avLst/>
          </a:prstGeom>
          <a:noFill/>
        </p:spPr>
        <p:txBody>
          <a:bodyPr wrap="square" rtlCol="0">
            <a:spAutoFit/>
          </a:bodyPr>
          <a:lstStyle/>
          <a:p>
            <a:r>
              <a:rPr lang="en-GB" sz="2800" b="1" dirty="0">
                <a:solidFill>
                  <a:srgbClr val="002060"/>
                </a:solidFill>
              </a:rPr>
              <a:t>Introduction</a:t>
            </a:r>
            <a:endParaRPr lang="en-PG" sz="2800" b="1" dirty="0">
              <a:solidFill>
                <a:srgbClr val="002060"/>
              </a:solidFill>
            </a:endParaRPr>
          </a:p>
        </p:txBody>
      </p:sp>
      <p:sp>
        <p:nvSpPr>
          <p:cNvPr id="12" name="Rectangle: Rounded Corners 11">
            <a:extLst>
              <a:ext uri="{FF2B5EF4-FFF2-40B4-BE49-F238E27FC236}">
                <a16:creationId xmlns:a16="http://schemas.microsoft.com/office/drawing/2014/main" id="{7F67C70D-2001-8517-8547-2EAD1EFA314B}"/>
              </a:ext>
            </a:extLst>
          </p:cNvPr>
          <p:cNvSpPr/>
          <p:nvPr/>
        </p:nvSpPr>
        <p:spPr>
          <a:xfrm>
            <a:off x="2616349" y="821523"/>
            <a:ext cx="9427589" cy="129462"/>
          </a:xfrm>
          <a:prstGeom prst="round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3" name="TextBox 12">
            <a:extLst>
              <a:ext uri="{FF2B5EF4-FFF2-40B4-BE49-F238E27FC236}">
                <a16:creationId xmlns:a16="http://schemas.microsoft.com/office/drawing/2014/main" id="{9211ECB0-B643-1D31-5EDF-176111831CB9}"/>
              </a:ext>
            </a:extLst>
          </p:cNvPr>
          <p:cNvSpPr txBox="1"/>
          <p:nvPr/>
        </p:nvSpPr>
        <p:spPr>
          <a:xfrm>
            <a:off x="198043" y="2542093"/>
            <a:ext cx="1637542" cy="523220"/>
          </a:xfrm>
          <a:prstGeom prst="rect">
            <a:avLst/>
          </a:prstGeom>
          <a:noFill/>
        </p:spPr>
        <p:txBody>
          <a:bodyPr wrap="square" rtlCol="0">
            <a:spAutoFit/>
          </a:bodyPr>
          <a:lstStyle/>
          <a:p>
            <a:pPr algn="ctr"/>
            <a:r>
              <a:rPr lang="en-GB" sz="2800" dirty="0"/>
              <a:t>2.1</a:t>
            </a:r>
            <a:endParaRPr lang="en-PG" sz="2800" dirty="0"/>
          </a:p>
        </p:txBody>
      </p:sp>
      <p:sp>
        <p:nvSpPr>
          <p:cNvPr id="17" name="TextBox 16">
            <a:extLst>
              <a:ext uri="{FF2B5EF4-FFF2-40B4-BE49-F238E27FC236}">
                <a16:creationId xmlns:a16="http://schemas.microsoft.com/office/drawing/2014/main" id="{2D49EFE7-F559-CDC7-56C3-06B8E6FDC2C2}"/>
              </a:ext>
            </a:extLst>
          </p:cNvPr>
          <p:cNvSpPr txBox="1"/>
          <p:nvPr/>
        </p:nvSpPr>
        <p:spPr>
          <a:xfrm>
            <a:off x="294810" y="5153840"/>
            <a:ext cx="1962124" cy="523220"/>
          </a:xfrm>
          <a:prstGeom prst="rect">
            <a:avLst/>
          </a:prstGeom>
          <a:noFill/>
        </p:spPr>
        <p:txBody>
          <a:bodyPr wrap="square" rtlCol="0">
            <a:spAutoFit/>
          </a:bodyPr>
          <a:lstStyle/>
          <a:p>
            <a:r>
              <a:rPr lang="en-GB" sz="2800" dirty="0"/>
              <a:t>Q&amp;A</a:t>
            </a:r>
            <a:endParaRPr lang="en-PG" sz="2800" dirty="0"/>
          </a:p>
        </p:txBody>
      </p:sp>
      <p:sp>
        <p:nvSpPr>
          <p:cNvPr id="20" name="TextBox 19">
            <a:extLst>
              <a:ext uri="{FF2B5EF4-FFF2-40B4-BE49-F238E27FC236}">
                <a16:creationId xmlns:a16="http://schemas.microsoft.com/office/drawing/2014/main" id="{02C03885-444E-7BC2-36D7-F60200FED780}"/>
              </a:ext>
            </a:extLst>
          </p:cNvPr>
          <p:cNvSpPr txBox="1"/>
          <p:nvPr/>
        </p:nvSpPr>
        <p:spPr>
          <a:xfrm>
            <a:off x="3269262" y="197071"/>
            <a:ext cx="8414738" cy="584775"/>
          </a:xfrm>
          <a:prstGeom prst="rect">
            <a:avLst/>
          </a:prstGeom>
          <a:noFill/>
          <a:ln>
            <a:noFill/>
          </a:ln>
        </p:spPr>
        <p:txBody>
          <a:bodyPr wrap="square" rtlCol="0">
            <a:spAutoFit/>
          </a:bodyPr>
          <a:lstStyle/>
          <a:p>
            <a:r>
              <a:rPr lang="en-GB" sz="3200" b="1" dirty="0">
                <a:solidFill>
                  <a:srgbClr val="0070C0"/>
                </a:solidFill>
              </a:rPr>
              <a:t>Introduction</a:t>
            </a:r>
            <a:endParaRPr lang="en-PG" sz="3200" b="1" dirty="0">
              <a:solidFill>
                <a:srgbClr val="0070C0"/>
              </a:solidFill>
            </a:endParaRPr>
          </a:p>
        </p:txBody>
      </p:sp>
      <p:sp>
        <p:nvSpPr>
          <p:cNvPr id="21" name="Rectangle: Rounded Corners 20">
            <a:extLst>
              <a:ext uri="{FF2B5EF4-FFF2-40B4-BE49-F238E27FC236}">
                <a16:creationId xmlns:a16="http://schemas.microsoft.com/office/drawing/2014/main" id="{26E8EBF9-1F91-B28B-CCD3-D9CD83C21417}"/>
              </a:ext>
            </a:extLst>
          </p:cNvPr>
          <p:cNvSpPr/>
          <p:nvPr/>
        </p:nvSpPr>
        <p:spPr>
          <a:xfrm>
            <a:off x="2667953" y="229001"/>
            <a:ext cx="590238" cy="468384"/>
          </a:xfrm>
          <a:prstGeom prst="round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lnSpc>
                <a:spcPct val="150000"/>
              </a:lnSpc>
            </a:pPr>
            <a:r>
              <a:rPr lang="en-US" sz="7200" b="1" dirty="0"/>
              <a:t>*</a:t>
            </a:r>
            <a:endParaRPr lang="en-PG" sz="7200" b="1" dirty="0"/>
          </a:p>
        </p:txBody>
      </p:sp>
      <p:sp>
        <p:nvSpPr>
          <p:cNvPr id="23" name="TextBox 22">
            <a:extLst>
              <a:ext uri="{FF2B5EF4-FFF2-40B4-BE49-F238E27FC236}">
                <a16:creationId xmlns:a16="http://schemas.microsoft.com/office/drawing/2014/main" id="{76186D62-D35B-A2F5-237F-11086C532D5F}"/>
              </a:ext>
            </a:extLst>
          </p:cNvPr>
          <p:cNvSpPr txBox="1"/>
          <p:nvPr/>
        </p:nvSpPr>
        <p:spPr>
          <a:xfrm>
            <a:off x="276992" y="1468198"/>
            <a:ext cx="1941121" cy="523220"/>
          </a:xfrm>
          <a:prstGeom prst="rect">
            <a:avLst/>
          </a:prstGeom>
          <a:noFill/>
          <a:ln>
            <a:noFill/>
          </a:ln>
        </p:spPr>
        <p:txBody>
          <a:bodyPr wrap="square" rtlCol="0">
            <a:spAutoFit/>
          </a:bodyPr>
          <a:lstStyle/>
          <a:p>
            <a:r>
              <a:rPr lang="en-GB" sz="2800" dirty="0"/>
              <a:t>Objectives</a:t>
            </a:r>
            <a:endParaRPr lang="en-PG" sz="2800" dirty="0"/>
          </a:p>
        </p:txBody>
      </p:sp>
      <p:sp>
        <p:nvSpPr>
          <p:cNvPr id="24" name="TextBox 23">
            <a:extLst>
              <a:ext uri="{FF2B5EF4-FFF2-40B4-BE49-F238E27FC236}">
                <a16:creationId xmlns:a16="http://schemas.microsoft.com/office/drawing/2014/main" id="{8FF49DD0-DC8D-6128-F885-BECA533C9876}"/>
              </a:ext>
            </a:extLst>
          </p:cNvPr>
          <p:cNvSpPr txBox="1"/>
          <p:nvPr/>
        </p:nvSpPr>
        <p:spPr>
          <a:xfrm>
            <a:off x="677024" y="2999635"/>
            <a:ext cx="679579" cy="523220"/>
          </a:xfrm>
          <a:prstGeom prst="rect">
            <a:avLst/>
          </a:prstGeom>
          <a:noFill/>
        </p:spPr>
        <p:txBody>
          <a:bodyPr wrap="square" rtlCol="0">
            <a:spAutoFit/>
          </a:bodyPr>
          <a:lstStyle/>
          <a:p>
            <a:pPr algn="ctr"/>
            <a:r>
              <a:rPr lang="en-GB" sz="2800" dirty="0"/>
              <a:t>2.2</a:t>
            </a:r>
            <a:endParaRPr lang="en-PG" sz="2800" dirty="0"/>
          </a:p>
        </p:txBody>
      </p:sp>
      <p:sp>
        <p:nvSpPr>
          <p:cNvPr id="25" name="TextBox 24">
            <a:extLst>
              <a:ext uri="{FF2B5EF4-FFF2-40B4-BE49-F238E27FC236}">
                <a16:creationId xmlns:a16="http://schemas.microsoft.com/office/drawing/2014/main" id="{5E201532-6CF7-C4D4-83BA-BF01165CF5DF}"/>
              </a:ext>
            </a:extLst>
          </p:cNvPr>
          <p:cNvSpPr txBox="1"/>
          <p:nvPr/>
        </p:nvSpPr>
        <p:spPr>
          <a:xfrm>
            <a:off x="677024" y="3432067"/>
            <a:ext cx="737320" cy="523220"/>
          </a:xfrm>
          <a:prstGeom prst="rect">
            <a:avLst/>
          </a:prstGeom>
          <a:noFill/>
        </p:spPr>
        <p:txBody>
          <a:bodyPr wrap="square" rtlCol="0">
            <a:spAutoFit/>
          </a:bodyPr>
          <a:lstStyle/>
          <a:p>
            <a:pPr algn="ctr"/>
            <a:r>
              <a:rPr lang="en-GB" sz="2800" dirty="0"/>
              <a:t>2.3</a:t>
            </a:r>
            <a:endParaRPr lang="en-PG" sz="2800" dirty="0"/>
          </a:p>
        </p:txBody>
      </p:sp>
      <p:sp>
        <p:nvSpPr>
          <p:cNvPr id="27" name="TextBox 26">
            <a:extLst>
              <a:ext uri="{FF2B5EF4-FFF2-40B4-BE49-F238E27FC236}">
                <a16:creationId xmlns:a16="http://schemas.microsoft.com/office/drawing/2014/main" id="{B11D220E-10DA-BF5B-F2C2-7F02D1E3F4F8}"/>
              </a:ext>
            </a:extLst>
          </p:cNvPr>
          <p:cNvSpPr txBox="1"/>
          <p:nvPr/>
        </p:nvSpPr>
        <p:spPr>
          <a:xfrm>
            <a:off x="657426" y="3764471"/>
            <a:ext cx="737320" cy="523220"/>
          </a:xfrm>
          <a:prstGeom prst="rect">
            <a:avLst/>
          </a:prstGeom>
          <a:noFill/>
        </p:spPr>
        <p:txBody>
          <a:bodyPr wrap="square" rtlCol="0">
            <a:spAutoFit/>
          </a:bodyPr>
          <a:lstStyle/>
          <a:p>
            <a:pPr algn="ctr"/>
            <a:r>
              <a:rPr lang="en-GB" sz="2800" dirty="0"/>
              <a:t>2.4</a:t>
            </a:r>
            <a:endParaRPr lang="en-PG" sz="2800" dirty="0"/>
          </a:p>
        </p:txBody>
      </p:sp>
      <p:pic>
        <p:nvPicPr>
          <p:cNvPr id="14" name="Picture 13">
            <a:extLst>
              <a:ext uri="{FF2B5EF4-FFF2-40B4-BE49-F238E27FC236}">
                <a16:creationId xmlns:a16="http://schemas.microsoft.com/office/drawing/2014/main" id="{2BEF8389-6B54-C850-8A7A-F2C0180000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90645" y="950985"/>
            <a:ext cx="1793355" cy="1793355"/>
          </a:xfrm>
          <a:prstGeom prst="rect">
            <a:avLst/>
          </a:prstGeom>
        </p:spPr>
      </p:pic>
      <p:sp>
        <p:nvSpPr>
          <p:cNvPr id="2" name="TextBox 1">
            <a:extLst>
              <a:ext uri="{FF2B5EF4-FFF2-40B4-BE49-F238E27FC236}">
                <a16:creationId xmlns:a16="http://schemas.microsoft.com/office/drawing/2014/main" id="{A8CA55C1-ACEF-A1E3-7745-6984EB7562C0}"/>
              </a:ext>
            </a:extLst>
          </p:cNvPr>
          <p:cNvSpPr txBox="1"/>
          <p:nvPr/>
        </p:nvSpPr>
        <p:spPr>
          <a:xfrm>
            <a:off x="677024" y="4147388"/>
            <a:ext cx="696860" cy="523220"/>
          </a:xfrm>
          <a:prstGeom prst="rect">
            <a:avLst/>
          </a:prstGeom>
          <a:noFill/>
        </p:spPr>
        <p:txBody>
          <a:bodyPr wrap="square" rtlCol="0">
            <a:spAutoFit/>
          </a:bodyPr>
          <a:lstStyle/>
          <a:p>
            <a:pPr algn="ctr"/>
            <a:r>
              <a:rPr lang="en-GB" sz="2800" dirty="0"/>
              <a:t>2.5</a:t>
            </a:r>
            <a:endParaRPr lang="en-PG" sz="2800" dirty="0"/>
          </a:p>
        </p:txBody>
      </p:sp>
      <p:sp>
        <p:nvSpPr>
          <p:cNvPr id="6" name="TextBox 5">
            <a:extLst>
              <a:ext uri="{FF2B5EF4-FFF2-40B4-BE49-F238E27FC236}">
                <a16:creationId xmlns:a16="http://schemas.microsoft.com/office/drawing/2014/main" id="{6C234721-85DC-9848-D250-0744AE0C7485}"/>
              </a:ext>
            </a:extLst>
          </p:cNvPr>
          <p:cNvSpPr txBox="1"/>
          <p:nvPr/>
        </p:nvSpPr>
        <p:spPr>
          <a:xfrm>
            <a:off x="689434" y="4532616"/>
            <a:ext cx="696860" cy="523220"/>
          </a:xfrm>
          <a:prstGeom prst="rect">
            <a:avLst/>
          </a:prstGeom>
          <a:noFill/>
        </p:spPr>
        <p:txBody>
          <a:bodyPr wrap="square" rtlCol="0">
            <a:spAutoFit/>
          </a:bodyPr>
          <a:lstStyle/>
          <a:p>
            <a:pPr algn="ctr"/>
            <a:r>
              <a:rPr lang="en-GB" sz="2800" dirty="0"/>
              <a:t>2.6</a:t>
            </a:r>
            <a:endParaRPr lang="en-PG" sz="2800" dirty="0"/>
          </a:p>
        </p:txBody>
      </p:sp>
    </p:spTree>
    <p:extLst>
      <p:ext uri="{BB962C8B-B14F-4D97-AF65-F5344CB8AC3E}">
        <p14:creationId xmlns:p14="http://schemas.microsoft.com/office/powerpoint/2010/main" val="2165984737"/>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1000"/>
                                        <p:tgtEl>
                                          <p:spTgt spid="3">
                                            <p:txEl>
                                              <p:pRg st="5" end="5"/>
                                            </p:txEl>
                                          </p:spTgt>
                                        </p:tgtEl>
                                      </p:cBhvr>
                                    </p:animEffect>
                                    <p:anim calcmode="lin" valueType="num">
                                      <p:cBhvr>
                                        <p:cTn id="2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8ABF455-E3BC-A8D7-91A5-6E38B4BC63DE}"/>
              </a:ext>
            </a:extLst>
          </p:cNvPr>
          <p:cNvSpPr/>
          <p:nvPr/>
        </p:nvSpPr>
        <p:spPr>
          <a:xfrm>
            <a:off x="-21388" y="0"/>
            <a:ext cx="2549740" cy="6858001"/>
          </a:xfrm>
          <a:custGeom>
            <a:avLst/>
            <a:gdLst>
              <a:gd name="connsiteX0" fmla="*/ 0 w 11016343"/>
              <a:gd name="connsiteY0" fmla="*/ 0 h 6085114"/>
              <a:gd name="connsiteX1" fmla="*/ 11016343 w 11016343"/>
              <a:gd name="connsiteY1" fmla="*/ 0 h 6085114"/>
              <a:gd name="connsiteX2" fmla="*/ 11016343 w 11016343"/>
              <a:gd name="connsiteY2" fmla="*/ 6085114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5682343 w 11016343"/>
              <a:gd name="connsiteY2" fmla="*/ 18832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1792878 w 11016343"/>
              <a:gd name="connsiteY2" fmla="*/ 5642759 h 6085114"/>
              <a:gd name="connsiteX3" fmla="*/ 0 w 11016343"/>
              <a:gd name="connsiteY3" fmla="*/ 6085114 h 6085114"/>
              <a:gd name="connsiteX4" fmla="*/ 0 w 11016343"/>
              <a:gd name="connsiteY4" fmla="*/ 0 h 6085114"/>
              <a:gd name="connsiteX0" fmla="*/ 0 w 3130960"/>
              <a:gd name="connsiteY0" fmla="*/ 0 h 6085114"/>
              <a:gd name="connsiteX1" fmla="*/ 3130960 w 3130960"/>
              <a:gd name="connsiteY1" fmla="*/ 14234 h 6085114"/>
              <a:gd name="connsiteX2" fmla="*/ 1792878 w 3130960"/>
              <a:gd name="connsiteY2" fmla="*/ 5642759 h 6085114"/>
              <a:gd name="connsiteX3" fmla="*/ 0 w 3130960"/>
              <a:gd name="connsiteY3" fmla="*/ 6085114 h 6085114"/>
              <a:gd name="connsiteX4" fmla="*/ 0 w 3130960"/>
              <a:gd name="connsiteY4" fmla="*/ 0 h 6085114"/>
              <a:gd name="connsiteX0" fmla="*/ 0 w 3130960"/>
              <a:gd name="connsiteY0" fmla="*/ 0 h 6089191"/>
              <a:gd name="connsiteX1" fmla="*/ 3130960 w 3130960"/>
              <a:gd name="connsiteY1" fmla="*/ 14234 h 6089191"/>
              <a:gd name="connsiteX2" fmla="*/ 1792878 w 3130960"/>
              <a:gd name="connsiteY2" fmla="*/ 5642759 h 6089191"/>
              <a:gd name="connsiteX3" fmla="*/ 0 w 3130960"/>
              <a:gd name="connsiteY3" fmla="*/ 6085114 h 6089191"/>
              <a:gd name="connsiteX4" fmla="*/ 0 w 3130960"/>
              <a:gd name="connsiteY4" fmla="*/ 0 h 6089191"/>
              <a:gd name="connsiteX0" fmla="*/ 19326 w 3150286"/>
              <a:gd name="connsiteY0" fmla="*/ 0 h 6089191"/>
              <a:gd name="connsiteX1" fmla="*/ 3150286 w 3150286"/>
              <a:gd name="connsiteY1" fmla="*/ 14234 h 6089191"/>
              <a:gd name="connsiteX2" fmla="*/ 1812204 w 3150286"/>
              <a:gd name="connsiteY2" fmla="*/ 5642759 h 6089191"/>
              <a:gd name="connsiteX3" fmla="*/ 19326 w 3150286"/>
              <a:gd name="connsiteY3" fmla="*/ 6085114 h 6089191"/>
              <a:gd name="connsiteX4" fmla="*/ 19326 w 3150286"/>
              <a:gd name="connsiteY4" fmla="*/ 0 h 6089191"/>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88982"/>
              <a:gd name="connsiteY0" fmla="*/ 0 h 6086559"/>
              <a:gd name="connsiteX1" fmla="*/ 2222593 w 2288982"/>
              <a:gd name="connsiteY1" fmla="*/ 14234 h 6086559"/>
              <a:gd name="connsiteX2" fmla="*/ 1971651 w 2288982"/>
              <a:gd name="connsiteY2" fmla="*/ 5998615 h 6086559"/>
              <a:gd name="connsiteX3" fmla="*/ 19326 w 2288982"/>
              <a:gd name="connsiteY3" fmla="*/ 6085114 h 6086559"/>
              <a:gd name="connsiteX4" fmla="*/ 19326 w 2288982"/>
              <a:gd name="connsiteY4" fmla="*/ 0 h 6086559"/>
              <a:gd name="connsiteX0" fmla="*/ 19326 w 2222593"/>
              <a:gd name="connsiteY0" fmla="*/ 0 h 6086559"/>
              <a:gd name="connsiteX1" fmla="*/ 2222593 w 2222593"/>
              <a:gd name="connsiteY1" fmla="*/ 14234 h 6086559"/>
              <a:gd name="connsiteX2" fmla="*/ 1971651 w 2222593"/>
              <a:gd name="connsiteY2" fmla="*/ 5998615 h 6086559"/>
              <a:gd name="connsiteX3" fmla="*/ 19326 w 2222593"/>
              <a:gd name="connsiteY3" fmla="*/ 6085114 h 6086559"/>
              <a:gd name="connsiteX4" fmla="*/ 19326 w 2222593"/>
              <a:gd name="connsiteY4" fmla="*/ 0 h 6086559"/>
              <a:gd name="connsiteX0" fmla="*/ 19326 w 2222593"/>
              <a:gd name="connsiteY0" fmla="*/ 0 h 6194359"/>
              <a:gd name="connsiteX1" fmla="*/ 2222593 w 2222593"/>
              <a:gd name="connsiteY1" fmla="*/ 14234 h 6194359"/>
              <a:gd name="connsiteX2" fmla="*/ 1971651 w 2222593"/>
              <a:gd name="connsiteY2" fmla="*/ 5998615 h 6194359"/>
              <a:gd name="connsiteX3" fmla="*/ 19326 w 2222593"/>
              <a:gd name="connsiteY3" fmla="*/ 6085114 h 6194359"/>
              <a:gd name="connsiteX4" fmla="*/ 19326 w 2222593"/>
              <a:gd name="connsiteY4" fmla="*/ 0 h 6194359"/>
              <a:gd name="connsiteX0" fmla="*/ 19326 w 2222593"/>
              <a:gd name="connsiteY0" fmla="*/ 0 h 6085114"/>
              <a:gd name="connsiteX1" fmla="*/ 2222593 w 2222593"/>
              <a:gd name="connsiteY1" fmla="*/ 14234 h 6085114"/>
              <a:gd name="connsiteX2" fmla="*/ 1971651 w 2222593"/>
              <a:gd name="connsiteY2" fmla="*/ 5998615 h 6085114"/>
              <a:gd name="connsiteX3" fmla="*/ 19326 w 2222593"/>
              <a:gd name="connsiteY3" fmla="*/ 6085114 h 6085114"/>
              <a:gd name="connsiteX4" fmla="*/ 19326 w 2222593"/>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062700"/>
              <a:gd name="connsiteY0" fmla="*/ 0 h 6085114"/>
              <a:gd name="connsiteX1" fmla="*/ 2048650 w 2062700"/>
              <a:gd name="connsiteY1" fmla="*/ 28468 h 6085114"/>
              <a:gd name="connsiteX2" fmla="*/ 1971651 w 2062700"/>
              <a:gd name="connsiteY2" fmla="*/ 5998615 h 6085114"/>
              <a:gd name="connsiteX3" fmla="*/ 19326 w 2062700"/>
              <a:gd name="connsiteY3" fmla="*/ 6085114 h 6085114"/>
              <a:gd name="connsiteX4" fmla="*/ 19326 w 2062700"/>
              <a:gd name="connsiteY4" fmla="*/ 0 h 60851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2700" h="6085114">
                <a:moveTo>
                  <a:pt x="19326" y="0"/>
                </a:moveTo>
                <a:cubicBezTo>
                  <a:pt x="744085" y="18979"/>
                  <a:pt x="1149949" y="9490"/>
                  <a:pt x="2048650" y="28468"/>
                </a:cubicBezTo>
                <a:cubicBezTo>
                  <a:pt x="2080965" y="1064825"/>
                  <a:pt x="2058450" y="2800251"/>
                  <a:pt x="1971651" y="5998615"/>
                </a:cubicBezTo>
                <a:cubicBezTo>
                  <a:pt x="2219883" y="6156669"/>
                  <a:pt x="99957" y="6032557"/>
                  <a:pt x="19326" y="6085114"/>
                </a:cubicBezTo>
                <a:cubicBezTo>
                  <a:pt x="-24159" y="4711515"/>
                  <a:pt x="19326" y="2028371"/>
                  <a:pt x="19326" y="0"/>
                </a:cubicBezTo>
                <a:close/>
              </a:path>
            </a:pathLst>
          </a:custGeom>
          <a:blipFill>
            <a:blip r:embed="rId3"/>
            <a:stretch>
              <a:fillRect/>
            </a:stretch>
          </a:blipFill>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0" name="Rectangle 9">
            <a:extLst>
              <a:ext uri="{FF2B5EF4-FFF2-40B4-BE49-F238E27FC236}">
                <a16:creationId xmlns:a16="http://schemas.microsoft.com/office/drawing/2014/main" id="{C048529D-B4D4-B8A8-D1D2-26C276643B98}"/>
              </a:ext>
            </a:extLst>
          </p:cNvPr>
          <p:cNvSpPr/>
          <p:nvPr/>
        </p:nvSpPr>
        <p:spPr>
          <a:xfrm>
            <a:off x="-21388" y="0"/>
            <a:ext cx="12191998" cy="6858000"/>
          </a:xfrm>
          <a:prstGeom prst="rect">
            <a:avLst/>
          </a:prstGeom>
          <a:solidFill>
            <a:schemeClr val="accent5">
              <a:lumMod val="40000"/>
              <a:lumOff val="60000"/>
              <a:alpha val="6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 name="TextBox 3">
            <a:extLst>
              <a:ext uri="{FF2B5EF4-FFF2-40B4-BE49-F238E27FC236}">
                <a16:creationId xmlns:a16="http://schemas.microsoft.com/office/drawing/2014/main" id="{D6802085-3509-ACC4-9752-E684F92A848A}"/>
              </a:ext>
            </a:extLst>
          </p:cNvPr>
          <p:cNvSpPr txBox="1"/>
          <p:nvPr/>
        </p:nvSpPr>
        <p:spPr>
          <a:xfrm>
            <a:off x="922785" y="320182"/>
            <a:ext cx="1594496" cy="400110"/>
          </a:xfrm>
          <a:prstGeom prst="rect">
            <a:avLst/>
          </a:prstGeom>
          <a:noFill/>
        </p:spPr>
        <p:txBody>
          <a:bodyPr wrap="square" rtlCol="0">
            <a:spAutoFit/>
          </a:bodyPr>
          <a:lstStyle/>
          <a:p>
            <a:r>
              <a:rPr lang="en-GB" sz="2000" b="1" dirty="0">
                <a:solidFill>
                  <a:srgbClr val="0070C0"/>
                </a:solidFill>
                <a:latin typeface="Abadi" panose="020B0604020104020204" pitchFamily="34" charset="0"/>
              </a:rPr>
              <a:t>C </a:t>
            </a:r>
            <a:r>
              <a:rPr lang="en-GB" sz="2000" b="1" dirty="0">
                <a:solidFill>
                  <a:srgbClr val="FF0000"/>
                </a:solidFill>
                <a:latin typeface="Abadi" panose="020B0604020104020204" pitchFamily="34" charset="0"/>
              </a:rPr>
              <a:t>H</a:t>
            </a:r>
            <a:r>
              <a:rPr lang="en-GB" sz="2000" b="1" dirty="0">
                <a:solidFill>
                  <a:srgbClr val="0070C0"/>
                </a:solidFill>
                <a:latin typeface="Abadi" panose="020B0604020104020204" pitchFamily="34" charset="0"/>
              </a:rPr>
              <a:t> S (PNG)</a:t>
            </a:r>
            <a:endParaRPr lang="en-PG" sz="2000" b="1" dirty="0">
              <a:solidFill>
                <a:srgbClr val="0070C0"/>
              </a:solidFill>
              <a:latin typeface="Abadi" panose="020B0604020104020204" pitchFamily="34" charset="0"/>
            </a:endParaRPr>
          </a:p>
        </p:txBody>
      </p:sp>
      <p:sp>
        <p:nvSpPr>
          <p:cNvPr id="5" name="TextBox 4">
            <a:extLst>
              <a:ext uri="{FF2B5EF4-FFF2-40B4-BE49-F238E27FC236}">
                <a16:creationId xmlns:a16="http://schemas.microsoft.com/office/drawing/2014/main" id="{29AB255E-1EE8-A1D6-F98D-536160AC8D20}"/>
              </a:ext>
            </a:extLst>
          </p:cNvPr>
          <p:cNvSpPr txBox="1"/>
          <p:nvPr/>
        </p:nvSpPr>
        <p:spPr>
          <a:xfrm>
            <a:off x="66609" y="873676"/>
            <a:ext cx="2564348" cy="584775"/>
          </a:xfrm>
          <a:prstGeom prst="rect">
            <a:avLst/>
          </a:prstGeom>
          <a:noFill/>
        </p:spPr>
        <p:txBody>
          <a:bodyPr wrap="square" rtlCol="0">
            <a:spAutoFit/>
          </a:bodyPr>
          <a:lstStyle/>
          <a:p>
            <a:r>
              <a:rPr lang="en-GB" sz="1600" b="1" dirty="0">
                <a:solidFill>
                  <a:schemeClr val="accent1">
                    <a:lumMod val="50000"/>
                  </a:schemeClr>
                </a:solidFill>
              </a:rPr>
              <a:t>Introduction to </a:t>
            </a:r>
            <a:r>
              <a:rPr lang="en-GB" sz="1600" b="1" dirty="0">
                <a:solidFill>
                  <a:srgbClr val="C00000"/>
                </a:solidFill>
              </a:rPr>
              <a:t>Cyber </a:t>
            </a:r>
            <a:r>
              <a:rPr lang="en-GB" sz="1600" b="1" dirty="0">
                <a:solidFill>
                  <a:schemeClr val="accent1">
                    <a:lumMod val="50000"/>
                  </a:schemeClr>
                </a:solidFill>
              </a:rPr>
              <a:t>Security</a:t>
            </a:r>
            <a:endParaRPr lang="en-PG" sz="1600" b="1" dirty="0">
              <a:solidFill>
                <a:schemeClr val="accent1">
                  <a:lumMod val="50000"/>
                </a:schemeClr>
              </a:solidFill>
            </a:endParaRPr>
          </a:p>
        </p:txBody>
      </p:sp>
      <p:sp>
        <p:nvSpPr>
          <p:cNvPr id="9" name="Oval 8">
            <a:extLst>
              <a:ext uri="{FF2B5EF4-FFF2-40B4-BE49-F238E27FC236}">
                <a16:creationId xmlns:a16="http://schemas.microsoft.com/office/drawing/2014/main" id="{680AE8DD-5C8C-4755-C127-D5671061DF88}"/>
              </a:ext>
            </a:extLst>
          </p:cNvPr>
          <p:cNvSpPr/>
          <p:nvPr/>
        </p:nvSpPr>
        <p:spPr>
          <a:xfrm>
            <a:off x="170804" y="67828"/>
            <a:ext cx="769798" cy="790731"/>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3" name="TextBox 2">
            <a:extLst>
              <a:ext uri="{FF2B5EF4-FFF2-40B4-BE49-F238E27FC236}">
                <a16:creationId xmlns:a16="http://schemas.microsoft.com/office/drawing/2014/main" id="{29AB255E-1EE8-A1D6-F98D-536160AC8D20}"/>
              </a:ext>
            </a:extLst>
          </p:cNvPr>
          <p:cNvSpPr txBox="1"/>
          <p:nvPr/>
        </p:nvSpPr>
        <p:spPr>
          <a:xfrm>
            <a:off x="2791419" y="1150194"/>
            <a:ext cx="8295681" cy="4585871"/>
          </a:xfrm>
          <a:prstGeom prst="rect">
            <a:avLst/>
          </a:prstGeom>
          <a:noFill/>
        </p:spPr>
        <p:txBody>
          <a:bodyPr wrap="square" rtlCol="0">
            <a:spAutoFit/>
          </a:bodyPr>
          <a:lstStyle/>
          <a:p>
            <a:r>
              <a:rPr lang="en-GB" sz="24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PG"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anose="05050102010706020507" pitchFamily="18" charset="2"/>
              <a:buChar char=""/>
            </a:pPr>
            <a:r>
              <a:rPr lang="en-US" sz="2800" b="1" kern="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Importance</a:t>
            </a:r>
            <a:r>
              <a:rPr lang="en-US" sz="2800" b="1" kern="100" dirty="0">
                <a:latin typeface="Calibri" panose="020F0502020204030204" pitchFamily="34" charset="0"/>
                <a:ea typeface="Calibri" panose="020F0502020204030204" pitchFamily="34" charset="0"/>
                <a:cs typeface="Times New Roman" panose="02020603050405020304" pitchFamily="18" charset="0"/>
              </a:rPr>
              <a:t> of Cyber Security</a:t>
            </a:r>
          </a:p>
          <a:p>
            <a:pPr marL="800100" lvl="1" indent="-342900">
              <a:buFont typeface="Wingdings" panose="05000000000000000000" pitchFamily="2" charset="2"/>
              <a:buChar char="§"/>
            </a:pP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buFont typeface="Wingdings" panose="05000000000000000000" pitchFamily="2" charset="2"/>
              <a:buChar char="§"/>
            </a:pPr>
            <a:r>
              <a:rPr lang="en-US" sz="2400" b="1" kern="100" dirty="0">
                <a:latin typeface="Calibri" panose="020F0502020204030204" pitchFamily="34" charset="0"/>
                <a:ea typeface="Calibri" panose="020F0502020204030204" pitchFamily="34" charset="0"/>
                <a:cs typeface="Times New Roman" panose="02020603050405020304" pitchFamily="18" charset="0"/>
              </a:rPr>
              <a:t>Cyber security is important because it keeps our online information </a:t>
            </a:r>
            <a:r>
              <a:rPr lang="en-US" sz="2400" b="1" kern="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safe</a:t>
            </a:r>
            <a:r>
              <a:rPr lang="en-US" sz="2400" b="1" kern="100" dirty="0">
                <a:latin typeface="Calibri" panose="020F0502020204030204" pitchFamily="34" charset="0"/>
                <a:ea typeface="Calibri" panose="020F0502020204030204" pitchFamily="34" charset="0"/>
                <a:cs typeface="Times New Roman" panose="02020603050405020304" pitchFamily="18" charset="0"/>
              </a:rPr>
              <a:t> from bad people who try to steal or damage it.</a:t>
            </a:r>
          </a:p>
          <a:p>
            <a:pPr marL="800100" lvl="1" indent="-342900">
              <a:buFont typeface="Wingdings" panose="05000000000000000000" pitchFamily="2" charset="2"/>
              <a:buChar char="§"/>
            </a:pP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buFont typeface="Wingdings" panose="05000000000000000000" pitchFamily="2" charset="2"/>
              <a:buChar char="§"/>
            </a:pPr>
            <a:r>
              <a:rPr lang="en-US" sz="2400" b="1" kern="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Prevents</a:t>
            </a:r>
            <a:r>
              <a:rPr lang="en-US" sz="2400" b="1" kern="100" dirty="0">
                <a:latin typeface="Calibri" panose="020F0502020204030204" pitchFamily="34" charset="0"/>
                <a:ea typeface="Calibri" panose="020F0502020204030204" pitchFamily="34" charset="0"/>
                <a:cs typeface="Times New Roman" panose="02020603050405020304" pitchFamily="18" charset="0"/>
              </a:rPr>
              <a:t> hackers from accessing bank accounts and damaging devices.</a:t>
            </a:r>
            <a:br>
              <a:rPr lang="en-US" sz="2400" b="1" kern="100" dirty="0">
                <a:latin typeface="Calibri" panose="020F0502020204030204" pitchFamily="34" charset="0"/>
                <a:ea typeface="Calibri" panose="020F0502020204030204" pitchFamily="34" charset="0"/>
                <a:cs typeface="Times New Roman" panose="02020603050405020304" pitchFamily="18" charset="0"/>
              </a:rPr>
            </a:br>
            <a:endParaRPr lang="en-US" sz="2400" b="1" kern="100" dirty="0">
              <a:latin typeface="Calibri" panose="020F0502020204030204" pitchFamily="34" charset="0"/>
              <a:ea typeface="Calibri" panose="020F0502020204030204" pitchFamily="34" charset="0"/>
              <a:cs typeface="Times New Roman" panose="02020603050405020304" pitchFamily="18" charset="0"/>
            </a:endParaRPr>
          </a:p>
          <a:p>
            <a:pPr marL="800100" lvl="1" indent="-342900">
              <a:buFont typeface="Wingdings" panose="05000000000000000000" pitchFamily="2" charset="2"/>
              <a:buChar char="§"/>
            </a:pPr>
            <a:r>
              <a:rPr lang="en-US" sz="2400" b="1" kern="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Protects</a:t>
            </a:r>
            <a:r>
              <a:rPr lang="en-US" sz="2400" b="1" kern="100" dirty="0">
                <a:latin typeface="Calibri" panose="020F0502020204030204" pitchFamily="34" charset="0"/>
                <a:ea typeface="Calibri" panose="020F0502020204030204" pitchFamily="34" charset="0"/>
                <a:cs typeface="Times New Roman" panose="02020603050405020304" pitchFamily="18" charset="0"/>
              </a:rPr>
              <a:t> personal information during online activities like shopping and social media use.</a:t>
            </a:r>
            <a:endParaRPr lang="en-PG" sz="24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Rounded Corners 6">
            <a:extLst>
              <a:ext uri="{FF2B5EF4-FFF2-40B4-BE49-F238E27FC236}">
                <a16:creationId xmlns:a16="http://schemas.microsoft.com/office/drawing/2014/main" id="{D2D07AB7-CA9F-DB67-8FC2-7CD106005870}"/>
              </a:ext>
            </a:extLst>
          </p:cNvPr>
          <p:cNvSpPr/>
          <p:nvPr/>
        </p:nvSpPr>
        <p:spPr>
          <a:xfrm>
            <a:off x="66610" y="2033075"/>
            <a:ext cx="2122642" cy="508104"/>
          </a:xfrm>
          <a:prstGeom prst="roundRect">
            <a:avLst/>
          </a:prstGeom>
          <a:solidFill>
            <a:schemeClr val="bg1">
              <a:lumMod val="9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1" name="TextBox 10">
            <a:extLst>
              <a:ext uri="{FF2B5EF4-FFF2-40B4-BE49-F238E27FC236}">
                <a16:creationId xmlns:a16="http://schemas.microsoft.com/office/drawing/2014/main" id="{74522B91-8F2C-9250-5C05-99C4EF1EC5D6}"/>
              </a:ext>
            </a:extLst>
          </p:cNvPr>
          <p:cNvSpPr txBox="1"/>
          <p:nvPr/>
        </p:nvSpPr>
        <p:spPr>
          <a:xfrm>
            <a:off x="153982" y="2013820"/>
            <a:ext cx="2064132" cy="523220"/>
          </a:xfrm>
          <a:prstGeom prst="rect">
            <a:avLst/>
          </a:prstGeom>
          <a:noFill/>
        </p:spPr>
        <p:txBody>
          <a:bodyPr wrap="square" rtlCol="0">
            <a:spAutoFit/>
          </a:bodyPr>
          <a:lstStyle/>
          <a:p>
            <a:r>
              <a:rPr lang="en-GB" sz="2800" b="1" dirty="0">
                <a:solidFill>
                  <a:srgbClr val="002060"/>
                </a:solidFill>
              </a:rPr>
              <a:t>Introduction</a:t>
            </a:r>
            <a:endParaRPr lang="en-PG" sz="2800" b="1" dirty="0">
              <a:solidFill>
                <a:srgbClr val="002060"/>
              </a:solidFill>
            </a:endParaRPr>
          </a:p>
        </p:txBody>
      </p:sp>
      <p:sp>
        <p:nvSpPr>
          <p:cNvPr id="12" name="Rectangle: Rounded Corners 11">
            <a:extLst>
              <a:ext uri="{FF2B5EF4-FFF2-40B4-BE49-F238E27FC236}">
                <a16:creationId xmlns:a16="http://schemas.microsoft.com/office/drawing/2014/main" id="{7F67C70D-2001-8517-8547-2EAD1EFA314B}"/>
              </a:ext>
            </a:extLst>
          </p:cNvPr>
          <p:cNvSpPr/>
          <p:nvPr/>
        </p:nvSpPr>
        <p:spPr>
          <a:xfrm>
            <a:off x="2616349" y="821523"/>
            <a:ext cx="9427589" cy="129462"/>
          </a:xfrm>
          <a:prstGeom prst="round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3" name="TextBox 12">
            <a:extLst>
              <a:ext uri="{FF2B5EF4-FFF2-40B4-BE49-F238E27FC236}">
                <a16:creationId xmlns:a16="http://schemas.microsoft.com/office/drawing/2014/main" id="{9211ECB0-B643-1D31-5EDF-176111831CB9}"/>
              </a:ext>
            </a:extLst>
          </p:cNvPr>
          <p:cNvSpPr txBox="1"/>
          <p:nvPr/>
        </p:nvSpPr>
        <p:spPr>
          <a:xfrm>
            <a:off x="198043" y="2542093"/>
            <a:ext cx="1637542" cy="523220"/>
          </a:xfrm>
          <a:prstGeom prst="rect">
            <a:avLst/>
          </a:prstGeom>
          <a:noFill/>
        </p:spPr>
        <p:txBody>
          <a:bodyPr wrap="square" rtlCol="0">
            <a:spAutoFit/>
          </a:bodyPr>
          <a:lstStyle/>
          <a:p>
            <a:pPr algn="ctr"/>
            <a:r>
              <a:rPr lang="en-GB" sz="2800" dirty="0"/>
              <a:t>2.1</a:t>
            </a:r>
            <a:endParaRPr lang="en-PG" sz="2800" dirty="0"/>
          </a:p>
        </p:txBody>
      </p:sp>
      <p:sp>
        <p:nvSpPr>
          <p:cNvPr id="17" name="TextBox 16">
            <a:extLst>
              <a:ext uri="{FF2B5EF4-FFF2-40B4-BE49-F238E27FC236}">
                <a16:creationId xmlns:a16="http://schemas.microsoft.com/office/drawing/2014/main" id="{2D49EFE7-F559-CDC7-56C3-06B8E6FDC2C2}"/>
              </a:ext>
            </a:extLst>
          </p:cNvPr>
          <p:cNvSpPr txBox="1"/>
          <p:nvPr/>
        </p:nvSpPr>
        <p:spPr>
          <a:xfrm>
            <a:off x="294810" y="5153840"/>
            <a:ext cx="1962124" cy="523220"/>
          </a:xfrm>
          <a:prstGeom prst="rect">
            <a:avLst/>
          </a:prstGeom>
          <a:noFill/>
        </p:spPr>
        <p:txBody>
          <a:bodyPr wrap="square" rtlCol="0">
            <a:spAutoFit/>
          </a:bodyPr>
          <a:lstStyle/>
          <a:p>
            <a:r>
              <a:rPr lang="en-GB" sz="2800" dirty="0"/>
              <a:t>Q&amp;A</a:t>
            </a:r>
            <a:endParaRPr lang="en-PG" sz="2800" dirty="0"/>
          </a:p>
        </p:txBody>
      </p:sp>
      <p:sp>
        <p:nvSpPr>
          <p:cNvPr id="20" name="TextBox 19">
            <a:extLst>
              <a:ext uri="{FF2B5EF4-FFF2-40B4-BE49-F238E27FC236}">
                <a16:creationId xmlns:a16="http://schemas.microsoft.com/office/drawing/2014/main" id="{02C03885-444E-7BC2-36D7-F60200FED780}"/>
              </a:ext>
            </a:extLst>
          </p:cNvPr>
          <p:cNvSpPr txBox="1"/>
          <p:nvPr/>
        </p:nvSpPr>
        <p:spPr>
          <a:xfrm>
            <a:off x="3269262" y="197071"/>
            <a:ext cx="8414738" cy="584775"/>
          </a:xfrm>
          <a:prstGeom prst="rect">
            <a:avLst/>
          </a:prstGeom>
          <a:noFill/>
          <a:ln>
            <a:noFill/>
          </a:ln>
        </p:spPr>
        <p:txBody>
          <a:bodyPr wrap="square" rtlCol="0">
            <a:spAutoFit/>
          </a:bodyPr>
          <a:lstStyle/>
          <a:p>
            <a:r>
              <a:rPr lang="en-GB" sz="3200" b="1" dirty="0">
                <a:solidFill>
                  <a:srgbClr val="0070C0"/>
                </a:solidFill>
              </a:rPr>
              <a:t>Introduction</a:t>
            </a:r>
            <a:endParaRPr lang="en-PG" sz="3200" b="1" dirty="0">
              <a:solidFill>
                <a:srgbClr val="0070C0"/>
              </a:solidFill>
            </a:endParaRPr>
          </a:p>
        </p:txBody>
      </p:sp>
      <p:sp>
        <p:nvSpPr>
          <p:cNvPr id="21" name="Rectangle: Rounded Corners 20">
            <a:extLst>
              <a:ext uri="{FF2B5EF4-FFF2-40B4-BE49-F238E27FC236}">
                <a16:creationId xmlns:a16="http://schemas.microsoft.com/office/drawing/2014/main" id="{26E8EBF9-1F91-B28B-CCD3-D9CD83C21417}"/>
              </a:ext>
            </a:extLst>
          </p:cNvPr>
          <p:cNvSpPr/>
          <p:nvPr/>
        </p:nvSpPr>
        <p:spPr>
          <a:xfrm>
            <a:off x="2667953" y="229001"/>
            <a:ext cx="590238" cy="468384"/>
          </a:xfrm>
          <a:prstGeom prst="round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lnSpc>
                <a:spcPct val="150000"/>
              </a:lnSpc>
            </a:pPr>
            <a:r>
              <a:rPr lang="en-US" sz="7200" b="1" dirty="0"/>
              <a:t>*</a:t>
            </a:r>
            <a:endParaRPr lang="en-PG" sz="7200" b="1" dirty="0"/>
          </a:p>
        </p:txBody>
      </p:sp>
      <p:sp>
        <p:nvSpPr>
          <p:cNvPr id="23" name="TextBox 22">
            <a:extLst>
              <a:ext uri="{FF2B5EF4-FFF2-40B4-BE49-F238E27FC236}">
                <a16:creationId xmlns:a16="http://schemas.microsoft.com/office/drawing/2014/main" id="{76186D62-D35B-A2F5-237F-11086C532D5F}"/>
              </a:ext>
            </a:extLst>
          </p:cNvPr>
          <p:cNvSpPr txBox="1"/>
          <p:nvPr/>
        </p:nvSpPr>
        <p:spPr>
          <a:xfrm>
            <a:off x="276992" y="1468198"/>
            <a:ext cx="1941121" cy="523220"/>
          </a:xfrm>
          <a:prstGeom prst="rect">
            <a:avLst/>
          </a:prstGeom>
          <a:noFill/>
          <a:ln>
            <a:noFill/>
          </a:ln>
        </p:spPr>
        <p:txBody>
          <a:bodyPr wrap="square" rtlCol="0">
            <a:spAutoFit/>
          </a:bodyPr>
          <a:lstStyle/>
          <a:p>
            <a:r>
              <a:rPr lang="en-GB" sz="2800" dirty="0"/>
              <a:t>Objectives</a:t>
            </a:r>
            <a:endParaRPr lang="en-PG" sz="2800" dirty="0"/>
          </a:p>
        </p:txBody>
      </p:sp>
      <p:sp>
        <p:nvSpPr>
          <p:cNvPr id="24" name="TextBox 23">
            <a:extLst>
              <a:ext uri="{FF2B5EF4-FFF2-40B4-BE49-F238E27FC236}">
                <a16:creationId xmlns:a16="http://schemas.microsoft.com/office/drawing/2014/main" id="{8FF49DD0-DC8D-6128-F885-BECA533C9876}"/>
              </a:ext>
            </a:extLst>
          </p:cNvPr>
          <p:cNvSpPr txBox="1"/>
          <p:nvPr/>
        </p:nvSpPr>
        <p:spPr>
          <a:xfrm>
            <a:off x="677024" y="2999635"/>
            <a:ext cx="679579" cy="523220"/>
          </a:xfrm>
          <a:prstGeom prst="rect">
            <a:avLst/>
          </a:prstGeom>
          <a:noFill/>
        </p:spPr>
        <p:txBody>
          <a:bodyPr wrap="square" rtlCol="0">
            <a:spAutoFit/>
          </a:bodyPr>
          <a:lstStyle/>
          <a:p>
            <a:pPr algn="ctr"/>
            <a:r>
              <a:rPr lang="en-GB" sz="2800" dirty="0"/>
              <a:t>2.2</a:t>
            </a:r>
            <a:endParaRPr lang="en-PG" sz="2800" dirty="0"/>
          </a:p>
        </p:txBody>
      </p:sp>
      <p:sp>
        <p:nvSpPr>
          <p:cNvPr id="25" name="TextBox 24">
            <a:extLst>
              <a:ext uri="{FF2B5EF4-FFF2-40B4-BE49-F238E27FC236}">
                <a16:creationId xmlns:a16="http://schemas.microsoft.com/office/drawing/2014/main" id="{5E201532-6CF7-C4D4-83BA-BF01165CF5DF}"/>
              </a:ext>
            </a:extLst>
          </p:cNvPr>
          <p:cNvSpPr txBox="1"/>
          <p:nvPr/>
        </p:nvSpPr>
        <p:spPr>
          <a:xfrm>
            <a:off x="677024" y="3432067"/>
            <a:ext cx="737320" cy="523220"/>
          </a:xfrm>
          <a:prstGeom prst="rect">
            <a:avLst/>
          </a:prstGeom>
          <a:noFill/>
        </p:spPr>
        <p:txBody>
          <a:bodyPr wrap="square" rtlCol="0">
            <a:spAutoFit/>
          </a:bodyPr>
          <a:lstStyle/>
          <a:p>
            <a:pPr algn="ctr"/>
            <a:r>
              <a:rPr lang="en-GB" sz="2800" dirty="0"/>
              <a:t>2.3</a:t>
            </a:r>
            <a:endParaRPr lang="en-PG" sz="2800" dirty="0"/>
          </a:p>
        </p:txBody>
      </p:sp>
      <p:sp>
        <p:nvSpPr>
          <p:cNvPr id="27" name="TextBox 26">
            <a:extLst>
              <a:ext uri="{FF2B5EF4-FFF2-40B4-BE49-F238E27FC236}">
                <a16:creationId xmlns:a16="http://schemas.microsoft.com/office/drawing/2014/main" id="{B11D220E-10DA-BF5B-F2C2-7F02D1E3F4F8}"/>
              </a:ext>
            </a:extLst>
          </p:cNvPr>
          <p:cNvSpPr txBox="1"/>
          <p:nvPr/>
        </p:nvSpPr>
        <p:spPr>
          <a:xfrm>
            <a:off x="677024" y="3798821"/>
            <a:ext cx="737320" cy="523220"/>
          </a:xfrm>
          <a:prstGeom prst="rect">
            <a:avLst/>
          </a:prstGeom>
          <a:noFill/>
        </p:spPr>
        <p:txBody>
          <a:bodyPr wrap="square" rtlCol="0">
            <a:spAutoFit/>
          </a:bodyPr>
          <a:lstStyle/>
          <a:p>
            <a:pPr algn="ctr"/>
            <a:r>
              <a:rPr lang="en-GB" sz="2800" dirty="0"/>
              <a:t>2.4</a:t>
            </a:r>
            <a:endParaRPr lang="en-PG" sz="2800" dirty="0"/>
          </a:p>
        </p:txBody>
      </p:sp>
      <p:pic>
        <p:nvPicPr>
          <p:cNvPr id="14" name="Picture 13">
            <a:extLst>
              <a:ext uri="{FF2B5EF4-FFF2-40B4-BE49-F238E27FC236}">
                <a16:creationId xmlns:a16="http://schemas.microsoft.com/office/drawing/2014/main" id="{2BEF8389-6B54-C850-8A7A-F2C01800009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90645" y="950985"/>
            <a:ext cx="1793355" cy="1793355"/>
          </a:xfrm>
          <a:prstGeom prst="rect">
            <a:avLst/>
          </a:prstGeom>
        </p:spPr>
      </p:pic>
      <p:sp>
        <p:nvSpPr>
          <p:cNvPr id="2" name="TextBox 1">
            <a:extLst>
              <a:ext uri="{FF2B5EF4-FFF2-40B4-BE49-F238E27FC236}">
                <a16:creationId xmlns:a16="http://schemas.microsoft.com/office/drawing/2014/main" id="{EB6AE2A6-8D0B-7C06-C3F3-A89BF77AD505}"/>
              </a:ext>
            </a:extLst>
          </p:cNvPr>
          <p:cNvSpPr txBox="1"/>
          <p:nvPr/>
        </p:nvSpPr>
        <p:spPr>
          <a:xfrm>
            <a:off x="716767" y="4147388"/>
            <a:ext cx="696860" cy="523220"/>
          </a:xfrm>
          <a:prstGeom prst="rect">
            <a:avLst/>
          </a:prstGeom>
          <a:noFill/>
        </p:spPr>
        <p:txBody>
          <a:bodyPr wrap="square" rtlCol="0">
            <a:spAutoFit/>
          </a:bodyPr>
          <a:lstStyle/>
          <a:p>
            <a:pPr algn="ctr"/>
            <a:r>
              <a:rPr lang="en-GB" sz="2800" dirty="0"/>
              <a:t>2.5</a:t>
            </a:r>
            <a:endParaRPr lang="en-PG" sz="2800" dirty="0"/>
          </a:p>
        </p:txBody>
      </p:sp>
      <p:sp>
        <p:nvSpPr>
          <p:cNvPr id="6" name="TextBox 5">
            <a:extLst>
              <a:ext uri="{FF2B5EF4-FFF2-40B4-BE49-F238E27FC236}">
                <a16:creationId xmlns:a16="http://schemas.microsoft.com/office/drawing/2014/main" id="{AC582C21-73C8-F364-46CF-84BDFD247458}"/>
              </a:ext>
            </a:extLst>
          </p:cNvPr>
          <p:cNvSpPr txBox="1"/>
          <p:nvPr/>
        </p:nvSpPr>
        <p:spPr>
          <a:xfrm>
            <a:off x="689434" y="4532616"/>
            <a:ext cx="696860" cy="523220"/>
          </a:xfrm>
          <a:prstGeom prst="rect">
            <a:avLst/>
          </a:prstGeom>
          <a:noFill/>
        </p:spPr>
        <p:txBody>
          <a:bodyPr wrap="square" rtlCol="0">
            <a:spAutoFit/>
          </a:bodyPr>
          <a:lstStyle/>
          <a:p>
            <a:pPr algn="ctr"/>
            <a:r>
              <a:rPr lang="en-GB" sz="2800" dirty="0"/>
              <a:t>2.6</a:t>
            </a:r>
            <a:endParaRPr lang="en-PG" sz="2800" dirty="0"/>
          </a:p>
        </p:txBody>
      </p:sp>
    </p:spTree>
    <p:extLst>
      <p:ext uri="{BB962C8B-B14F-4D97-AF65-F5344CB8AC3E}">
        <p14:creationId xmlns:p14="http://schemas.microsoft.com/office/powerpoint/2010/main" val="102058791"/>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1000"/>
                                        <p:tgtEl>
                                          <p:spTgt spid="3">
                                            <p:txEl>
                                              <p:pRg st="5" end="5"/>
                                            </p:txEl>
                                          </p:spTgt>
                                        </p:tgtEl>
                                      </p:cBhvr>
                                    </p:animEffect>
                                    <p:anim calcmode="lin" valueType="num">
                                      <p:cBhvr>
                                        <p:cTn id="2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1000"/>
                                        <p:tgtEl>
                                          <p:spTgt spid="3">
                                            <p:txEl>
                                              <p:pRg st="6" end="6"/>
                                            </p:txEl>
                                          </p:spTgt>
                                        </p:tgtEl>
                                      </p:cBhvr>
                                    </p:animEffect>
                                    <p:anim calcmode="lin" valueType="num">
                                      <p:cBhvr>
                                        <p:cTn id="2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8ABF455-E3BC-A8D7-91A5-6E38B4BC63DE}"/>
              </a:ext>
            </a:extLst>
          </p:cNvPr>
          <p:cNvSpPr/>
          <p:nvPr/>
        </p:nvSpPr>
        <p:spPr>
          <a:xfrm>
            <a:off x="-21388" y="0"/>
            <a:ext cx="2549740" cy="6858001"/>
          </a:xfrm>
          <a:custGeom>
            <a:avLst/>
            <a:gdLst>
              <a:gd name="connsiteX0" fmla="*/ 0 w 11016343"/>
              <a:gd name="connsiteY0" fmla="*/ 0 h 6085114"/>
              <a:gd name="connsiteX1" fmla="*/ 11016343 w 11016343"/>
              <a:gd name="connsiteY1" fmla="*/ 0 h 6085114"/>
              <a:gd name="connsiteX2" fmla="*/ 11016343 w 11016343"/>
              <a:gd name="connsiteY2" fmla="*/ 6085114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5682343 w 11016343"/>
              <a:gd name="connsiteY2" fmla="*/ 18832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1792878 w 11016343"/>
              <a:gd name="connsiteY2" fmla="*/ 5642759 h 6085114"/>
              <a:gd name="connsiteX3" fmla="*/ 0 w 11016343"/>
              <a:gd name="connsiteY3" fmla="*/ 6085114 h 6085114"/>
              <a:gd name="connsiteX4" fmla="*/ 0 w 11016343"/>
              <a:gd name="connsiteY4" fmla="*/ 0 h 6085114"/>
              <a:gd name="connsiteX0" fmla="*/ 0 w 3130960"/>
              <a:gd name="connsiteY0" fmla="*/ 0 h 6085114"/>
              <a:gd name="connsiteX1" fmla="*/ 3130960 w 3130960"/>
              <a:gd name="connsiteY1" fmla="*/ 14234 h 6085114"/>
              <a:gd name="connsiteX2" fmla="*/ 1792878 w 3130960"/>
              <a:gd name="connsiteY2" fmla="*/ 5642759 h 6085114"/>
              <a:gd name="connsiteX3" fmla="*/ 0 w 3130960"/>
              <a:gd name="connsiteY3" fmla="*/ 6085114 h 6085114"/>
              <a:gd name="connsiteX4" fmla="*/ 0 w 3130960"/>
              <a:gd name="connsiteY4" fmla="*/ 0 h 6085114"/>
              <a:gd name="connsiteX0" fmla="*/ 0 w 3130960"/>
              <a:gd name="connsiteY0" fmla="*/ 0 h 6089191"/>
              <a:gd name="connsiteX1" fmla="*/ 3130960 w 3130960"/>
              <a:gd name="connsiteY1" fmla="*/ 14234 h 6089191"/>
              <a:gd name="connsiteX2" fmla="*/ 1792878 w 3130960"/>
              <a:gd name="connsiteY2" fmla="*/ 5642759 h 6089191"/>
              <a:gd name="connsiteX3" fmla="*/ 0 w 3130960"/>
              <a:gd name="connsiteY3" fmla="*/ 6085114 h 6089191"/>
              <a:gd name="connsiteX4" fmla="*/ 0 w 3130960"/>
              <a:gd name="connsiteY4" fmla="*/ 0 h 6089191"/>
              <a:gd name="connsiteX0" fmla="*/ 19326 w 3150286"/>
              <a:gd name="connsiteY0" fmla="*/ 0 h 6089191"/>
              <a:gd name="connsiteX1" fmla="*/ 3150286 w 3150286"/>
              <a:gd name="connsiteY1" fmla="*/ 14234 h 6089191"/>
              <a:gd name="connsiteX2" fmla="*/ 1812204 w 3150286"/>
              <a:gd name="connsiteY2" fmla="*/ 5642759 h 6089191"/>
              <a:gd name="connsiteX3" fmla="*/ 19326 w 3150286"/>
              <a:gd name="connsiteY3" fmla="*/ 6085114 h 6089191"/>
              <a:gd name="connsiteX4" fmla="*/ 19326 w 3150286"/>
              <a:gd name="connsiteY4" fmla="*/ 0 h 6089191"/>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88982"/>
              <a:gd name="connsiteY0" fmla="*/ 0 h 6086559"/>
              <a:gd name="connsiteX1" fmla="*/ 2222593 w 2288982"/>
              <a:gd name="connsiteY1" fmla="*/ 14234 h 6086559"/>
              <a:gd name="connsiteX2" fmla="*/ 1971651 w 2288982"/>
              <a:gd name="connsiteY2" fmla="*/ 5998615 h 6086559"/>
              <a:gd name="connsiteX3" fmla="*/ 19326 w 2288982"/>
              <a:gd name="connsiteY3" fmla="*/ 6085114 h 6086559"/>
              <a:gd name="connsiteX4" fmla="*/ 19326 w 2288982"/>
              <a:gd name="connsiteY4" fmla="*/ 0 h 6086559"/>
              <a:gd name="connsiteX0" fmla="*/ 19326 w 2222593"/>
              <a:gd name="connsiteY0" fmla="*/ 0 h 6086559"/>
              <a:gd name="connsiteX1" fmla="*/ 2222593 w 2222593"/>
              <a:gd name="connsiteY1" fmla="*/ 14234 h 6086559"/>
              <a:gd name="connsiteX2" fmla="*/ 1971651 w 2222593"/>
              <a:gd name="connsiteY2" fmla="*/ 5998615 h 6086559"/>
              <a:gd name="connsiteX3" fmla="*/ 19326 w 2222593"/>
              <a:gd name="connsiteY3" fmla="*/ 6085114 h 6086559"/>
              <a:gd name="connsiteX4" fmla="*/ 19326 w 2222593"/>
              <a:gd name="connsiteY4" fmla="*/ 0 h 6086559"/>
              <a:gd name="connsiteX0" fmla="*/ 19326 w 2222593"/>
              <a:gd name="connsiteY0" fmla="*/ 0 h 6194359"/>
              <a:gd name="connsiteX1" fmla="*/ 2222593 w 2222593"/>
              <a:gd name="connsiteY1" fmla="*/ 14234 h 6194359"/>
              <a:gd name="connsiteX2" fmla="*/ 1971651 w 2222593"/>
              <a:gd name="connsiteY2" fmla="*/ 5998615 h 6194359"/>
              <a:gd name="connsiteX3" fmla="*/ 19326 w 2222593"/>
              <a:gd name="connsiteY3" fmla="*/ 6085114 h 6194359"/>
              <a:gd name="connsiteX4" fmla="*/ 19326 w 2222593"/>
              <a:gd name="connsiteY4" fmla="*/ 0 h 6194359"/>
              <a:gd name="connsiteX0" fmla="*/ 19326 w 2222593"/>
              <a:gd name="connsiteY0" fmla="*/ 0 h 6085114"/>
              <a:gd name="connsiteX1" fmla="*/ 2222593 w 2222593"/>
              <a:gd name="connsiteY1" fmla="*/ 14234 h 6085114"/>
              <a:gd name="connsiteX2" fmla="*/ 1971651 w 2222593"/>
              <a:gd name="connsiteY2" fmla="*/ 5998615 h 6085114"/>
              <a:gd name="connsiteX3" fmla="*/ 19326 w 2222593"/>
              <a:gd name="connsiteY3" fmla="*/ 6085114 h 6085114"/>
              <a:gd name="connsiteX4" fmla="*/ 19326 w 2222593"/>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062700"/>
              <a:gd name="connsiteY0" fmla="*/ 0 h 6085114"/>
              <a:gd name="connsiteX1" fmla="*/ 2048650 w 2062700"/>
              <a:gd name="connsiteY1" fmla="*/ 28468 h 6085114"/>
              <a:gd name="connsiteX2" fmla="*/ 1971651 w 2062700"/>
              <a:gd name="connsiteY2" fmla="*/ 5998615 h 6085114"/>
              <a:gd name="connsiteX3" fmla="*/ 19326 w 2062700"/>
              <a:gd name="connsiteY3" fmla="*/ 6085114 h 6085114"/>
              <a:gd name="connsiteX4" fmla="*/ 19326 w 2062700"/>
              <a:gd name="connsiteY4" fmla="*/ 0 h 60851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2700" h="6085114">
                <a:moveTo>
                  <a:pt x="19326" y="0"/>
                </a:moveTo>
                <a:cubicBezTo>
                  <a:pt x="744085" y="18979"/>
                  <a:pt x="1149949" y="9490"/>
                  <a:pt x="2048650" y="28468"/>
                </a:cubicBezTo>
                <a:cubicBezTo>
                  <a:pt x="2080965" y="1064825"/>
                  <a:pt x="2058450" y="2800251"/>
                  <a:pt x="1971651" y="5998615"/>
                </a:cubicBezTo>
                <a:cubicBezTo>
                  <a:pt x="2219883" y="6156669"/>
                  <a:pt x="99957" y="6032557"/>
                  <a:pt x="19326" y="6085114"/>
                </a:cubicBezTo>
                <a:cubicBezTo>
                  <a:pt x="-24159" y="4711515"/>
                  <a:pt x="19326" y="2028371"/>
                  <a:pt x="19326" y="0"/>
                </a:cubicBezTo>
                <a:close/>
              </a:path>
            </a:pathLst>
          </a:custGeom>
          <a:blipFill>
            <a:blip r:embed="rId3"/>
            <a:stretch>
              <a:fillRect/>
            </a:stretch>
          </a:blipFill>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0" name="Rectangle 9">
            <a:extLst>
              <a:ext uri="{FF2B5EF4-FFF2-40B4-BE49-F238E27FC236}">
                <a16:creationId xmlns:a16="http://schemas.microsoft.com/office/drawing/2014/main" id="{C048529D-B4D4-B8A8-D1D2-26C276643B98}"/>
              </a:ext>
            </a:extLst>
          </p:cNvPr>
          <p:cNvSpPr/>
          <p:nvPr/>
        </p:nvSpPr>
        <p:spPr>
          <a:xfrm>
            <a:off x="-21388" y="11005"/>
            <a:ext cx="12191998" cy="6858000"/>
          </a:xfrm>
          <a:prstGeom prst="rect">
            <a:avLst/>
          </a:prstGeom>
          <a:solidFill>
            <a:schemeClr val="accent5">
              <a:lumMod val="40000"/>
              <a:lumOff val="60000"/>
              <a:alpha val="6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 name="TextBox 3">
            <a:extLst>
              <a:ext uri="{FF2B5EF4-FFF2-40B4-BE49-F238E27FC236}">
                <a16:creationId xmlns:a16="http://schemas.microsoft.com/office/drawing/2014/main" id="{D6802085-3509-ACC4-9752-E684F92A848A}"/>
              </a:ext>
            </a:extLst>
          </p:cNvPr>
          <p:cNvSpPr txBox="1"/>
          <p:nvPr/>
        </p:nvSpPr>
        <p:spPr>
          <a:xfrm>
            <a:off x="922785" y="320182"/>
            <a:ext cx="1594496" cy="400110"/>
          </a:xfrm>
          <a:prstGeom prst="rect">
            <a:avLst/>
          </a:prstGeom>
          <a:noFill/>
        </p:spPr>
        <p:txBody>
          <a:bodyPr wrap="square" rtlCol="0">
            <a:spAutoFit/>
          </a:bodyPr>
          <a:lstStyle/>
          <a:p>
            <a:r>
              <a:rPr lang="en-GB" sz="2000" b="1" dirty="0">
                <a:solidFill>
                  <a:srgbClr val="0070C0"/>
                </a:solidFill>
                <a:latin typeface="Abadi" panose="020B0604020104020204" pitchFamily="34" charset="0"/>
              </a:rPr>
              <a:t>C </a:t>
            </a:r>
            <a:r>
              <a:rPr lang="en-GB" sz="2000" b="1" dirty="0">
                <a:solidFill>
                  <a:srgbClr val="FF0000"/>
                </a:solidFill>
                <a:latin typeface="Abadi" panose="020B0604020104020204" pitchFamily="34" charset="0"/>
              </a:rPr>
              <a:t>H</a:t>
            </a:r>
            <a:r>
              <a:rPr lang="en-GB" sz="2000" b="1" dirty="0">
                <a:solidFill>
                  <a:srgbClr val="0070C0"/>
                </a:solidFill>
                <a:latin typeface="Abadi" panose="020B0604020104020204" pitchFamily="34" charset="0"/>
              </a:rPr>
              <a:t> S (PNG)</a:t>
            </a:r>
            <a:endParaRPr lang="en-PG" sz="2000" b="1" dirty="0">
              <a:solidFill>
                <a:srgbClr val="0070C0"/>
              </a:solidFill>
              <a:latin typeface="Abadi" panose="020B0604020104020204" pitchFamily="34" charset="0"/>
            </a:endParaRPr>
          </a:p>
        </p:txBody>
      </p:sp>
      <p:sp>
        <p:nvSpPr>
          <p:cNvPr id="5" name="TextBox 4">
            <a:extLst>
              <a:ext uri="{FF2B5EF4-FFF2-40B4-BE49-F238E27FC236}">
                <a16:creationId xmlns:a16="http://schemas.microsoft.com/office/drawing/2014/main" id="{29AB255E-1EE8-A1D6-F98D-536160AC8D20}"/>
              </a:ext>
            </a:extLst>
          </p:cNvPr>
          <p:cNvSpPr txBox="1"/>
          <p:nvPr/>
        </p:nvSpPr>
        <p:spPr>
          <a:xfrm>
            <a:off x="66609" y="873676"/>
            <a:ext cx="2564348" cy="584775"/>
          </a:xfrm>
          <a:prstGeom prst="rect">
            <a:avLst/>
          </a:prstGeom>
          <a:noFill/>
        </p:spPr>
        <p:txBody>
          <a:bodyPr wrap="square" rtlCol="0">
            <a:spAutoFit/>
          </a:bodyPr>
          <a:lstStyle/>
          <a:p>
            <a:r>
              <a:rPr lang="en-GB" sz="1600" b="1" dirty="0">
                <a:solidFill>
                  <a:schemeClr val="accent1">
                    <a:lumMod val="50000"/>
                  </a:schemeClr>
                </a:solidFill>
              </a:rPr>
              <a:t>Introduction to </a:t>
            </a:r>
            <a:r>
              <a:rPr lang="en-GB" sz="1600" b="1" dirty="0">
                <a:solidFill>
                  <a:srgbClr val="C00000"/>
                </a:solidFill>
              </a:rPr>
              <a:t>Cyber </a:t>
            </a:r>
            <a:r>
              <a:rPr lang="en-GB" sz="1600" b="1" dirty="0">
                <a:solidFill>
                  <a:schemeClr val="accent1">
                    <a:lumMod val="50000"/>
                  </a:schemeClr>
                </a:solidFill>
              </a:rPr>
              <a:t>Security</a:t>
            </a:r>
            <a:endParaRPr lang="en-PG" sz="1600" b="1" dirty="0">
              <a:solidFill>
                <a:schemeClr val="accent1">
                  <a:lumMod val="50000"/>
                </a:schemeClr>
              </a:solidFill>
            </a:endParaRPr>
          </a:p>
        </p:txBody>
      </p:sp>
      <p:sp>
        <p:nvSpPr>
          <p:cNvPr id="9" name="Oval 8">
            <a:extLst>
              <a:ext uri="{FF2B5EF4-FFF2-40B4-BE49-F238E27FC236}">
                <a16:creationId xmlns:a16="http://schemas.microsoft.com/office/drawing/2014/main" id="{680AE8DD-5C8C-4755-C127-D5671061DF88}"/>
              </a:ext>
            </a:extLst>
          </p:cNvPr>
          <p:cNvSpPr/>
          <p:nvPr/>
        </p:nvSpPr>
        <p:spPr>
          <a:xfrm>
            <a:off x="170804" y="67828"/>
            <a:ext cx="769798" cy="790731"/>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7" name="Rectangle: Rounded Corners 6">
            <a:extLst>
              <a:ext uri="{FF2B5EF4-FFF2-40B4-BE49-F238E27FC236}">
                <a16:creationId xmlns:a16="http://schemas.microsoft.com/office/drawing/2014/main" id="{D2D07AB7-CA9F-DB67-8FC2-7CD106005870}"/>
              </a:ext>
            </a:extLst>
          </p:cNvPr>
          <p:cNvSpPr/>
          <p:nvPr/>
        </p:nvSpPr>
        <p:spPr>
          <a:xfrm>
            <a:off x="527045" y="2515374"/>
            <a:ext cx="1059348" cy="508104"/>
          </a:xfrm>
          <a:prstGeom prst="roundRect">
            <a:avLst/>
          </a:prstGeom>
          <a:solidFill>
            <a:schemeClr val="bg1">
              <a:lumMod val="9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 name="TextBox 1">
            <a:extLst>
              <a:ext uri="{FF2B5EF4-FFF2-40B4-BE49-F238E27FC236}">
                <a16:creationId xmlns:a16="http://schemas.microsoft.com/office/drawing/2014/main" id="{FF7E6DCB-97BE-E985-642B-A616E8F52F48}"/>
              </a:ext>
            </a:extLst>
          </p:cNvPr>
          <p:cNvSpPr txBox="1"/>
          <p:nvPr/>
        </p:nvSpPr>
        <p:spPr>
          <a:xfrm>
            <a:off x="255989" y="1490975"/>
            <a:ext cx="1838281" cy="523220"/>
          </a:xfrm>
          <a:prstGeom prst="rect">
            <a:avLst/>
          </a:prstGeom>
          <a:noFill/>
          <a:ln>
            <a:noFill/>
          </a:ln>
        </p:spPr>
        <p:txBody>
          <a:bodyPr wrap="square" rtlCol="0">
            <a:spAutoFit/>
          </a:bodyPr>
          <a:lstStyle/>
          <a:p>
            <a:r>
              <a:rPr lang="en-GB" sz="2800" dirty="0"/>
              <a:t>Objectives</a:t>
            </a:r>
            <a:endParaRPr lang="en-PG" sz="2800" dirty="0"/>
          </a:p>
        </p:txBody>
      </p:sp>
      <p:sp>
        <p:nvSpPr>
          <p:cNvPr id="11" name="TextBox 10">
            <a:extLst>
              <a:ext uri="{FF2B5EF4-FFF2-40B4-BE49-F238E27FC236}">
                <a16:creationId xmlns:a16="http://schemas.microsoft.com/office/drawing/2014/main" id="{74522B91-8F2C-9250-5C05-99C4EF1EC5D6}"/>
              </a:ext>
            </a:extLst>
          </p:cNvPr>
          <p:cNvSpPr txBox="1"/>
          <p:nvPr/>
        </p:nvSpPr>
        <p:spPr>
          <a:xfrm>
            <a:off x="243501" y="1962475"/>
            <a:ext cx="2059798" cy="523220"/>
          </a:xfrm>
          <a:prstGeom prst="rect">
            <a:avLst/>
          </a:prstGeom>
          <a:noFill/>
        </p:spPr>
        <p:txBody>
          <a:bodyPr wrap="square" rtlCol="0">
            <a:spAutoFit/>
          </a:bodyPr>
          <a:lstStyle/>
          <a:p>
            <a:r>
              <a:rPr lang="en-GB" sz="2800" dirty="0"/>
              <a:t>Introduction</a:t>
            </a:r>
            <a:endParaRPr lang="en-PG" sz="2800" dirty="0"/>
          </a:p>
        </p:txBody>
      </p:sp>
      <p:sp>
        <p:nvSpPr>
          <p:cNvPr id="12" name="Rectangle: Rounded Corners 11">
            <a:extLst>
              <a:ext uri="{FF2B5EF4-FFF2-40B4-BE49-F238E27FC236}">
                <a16:creationId xmlns:a16="http://schemas.microsoft.com/office/drawing/2014/main" id="{7F67C70D-2001-8517-8547-2EAD1EFA314B}"/>
              </a:ext>
            </a:extLst>
          </p:cNvPr>
          <p:cNvSpPr/>
          <p:nvPr/>
        </p:nvSpPr>
        <p:spPr>
          <a:xfrm>
            <a:off x="2616349" y="821523"/>
            <a:ext cx="9427589" cy="129462"/>
          </a:xfrm>
          <a:prstGeom prst="round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3" name="TextBox 12">
            <a:extLst>
              <a:ext uri="{FF2B5EF4-FFF2-40B4-BE49-F238E27FC236}">
                <a16:creationId xmlns:a16="http://schemas.microsoft.com/office/drawing/2014/main" id="{9211ECB0-B643-1D31-5EDF-176111831CB9}"/>
              </a:ext>
            </a:extLst>
          </p:cNvPr>
          <p:cNvSpPr txBox="1"/>
          <p:nvPr/>
        </p:nvSpPr>
        <p:spPr>
          <a:xfrm>
            <a:off x="660423" y="2501948"/>
            <a:ext cx="792589" cy="523220"/>
          </a:xfrm>
          <a:prstGeom prst="rect">
            <a:avLst/>
          </a:prstGeom>
          <a:noFill/>
        </p:spPr>
        <p:txBody>
          <a:bodyPr wrap="square" rtlCol="0">
            <a:spAutoFit/>
          </a:bodyPr>
          <a:lstStyle/>
          <a:p>
            <a:pPr algn="ctr"/>
            <a:r>
              <a:rPr lang="en-GB" sz="2800" b="1" dirty="0">
                <a:solidFill>
                  <a:schemeClr val="accent1">
                    <a:lumMod val="50000"/>
                  </a:schemeClr>
                </a:solidFill>
              </a:rPr>
              <a:t>2.1</a:t>
            </a:r>
            <a:endParaRPr lang="en-PG" sz="2800" b="1" dirty="0">
              <a:solidFill>
                <a:schemeClr val="accent1">
                  <a:lumMod val="50000"/>
                </a:schemeClr>
              </a:solidFill>
            </a:endParaRPr>
          </a:p>
        </p:txBody>
      </p:sp>
      <p:sp>
        <p:nvSpPr>
          <p:cNvPr id="17" name="TextBox 16">
            <a:extLst>
              <a:ext uri="{FF2B5EF4-FFF2-40B4-BE49-F238E27FC236}">
                <a16:creationId xmlns:a16="http://schemas.microsoft.com/office/drawing/2014/main" id="{2D49EFE7-F559-CDC7-56C3-06B8E6FDC2C2}"/>
              </a:ext>
            </a:extLst>
          </p:cNvPr>
          <p:cNvSpPr txBox="1"/>
          <p:nvPr/>
        </p:nvSpPr>
        <p:spPr>
          <a:xfrm>
            <a:off x="294810" y="5153840"/>
            <a:ext cx="1962124" cy="523220"/>
          </a:xfrm>
          <a:prstGeom prst="rect">
            <a:avLst/>
          </a:prstGeom>
          <a:noFill/>
        </p:spPr>
        <p:txBody>
          <a:bodyPr wrap="square" rtlCol="0">
            <a:spAutoFit/>
          </a:bodyPr>
          <a:lstStyle/>
          <a:p>
            <a:r>
              <a:rPr lang="en-GB" sz="2800" dirty="0"/>
              <a:t>Q&amp;A</a:t>
            </a:r>
            <a:endParaRPr lang="en-PG" sz="2800" dirty="0"/>
          </a:p>
        </p:txBody>
      </p:sp>
      <p:sp>
        <p:nvSpPr>
          <p:cNvPr id="20" name="TextBox 19">
            <a:extLst>
              <a:ext uri="{FF2B5EF4-FFF2-40B4-BE49-F238E27FC236}">
                <a16:creationId xmlns:a16="http://schemas.microsoft.com/office/drawing/2014/main" id="{02C03885-444E-7BC2-36D7-F60200FED780}"/>
              </a:ext>
            </a:extLst>
          </p:cNvPr>
          <p:cNvSpPr txBox="1"/>
          <p:nvPr/>
        </p:nvSpPr>
        <p:spPr>
          <a:xfrm>
            <a:off x="3547951" y="153182"/>
            <a:ext cx="7564383" cy="646331"/>
          </a:xfrm>
          <a:prstGeom prst="rect">
            <a:avLst/>
          </a:prstGeom>
          <a:noFill/>
          <a:ln>
            <a:noFill/>
          </a:ln>
        </p:spPr>
        <p:txBody>
          <a:bodyPr wrap="square" rtlCol="0">
            <a:spAutoFit/>
          </a:bodyPr>
          <a:lstStyle/>
          <a:p>
            <a:r>
              <a:rPr lang="en-US" sz="3600" b="1" dirty="0">
                <a:solidFill>
                  <a:srgbClr val="0070C0"/>
                </a:solidFill>
              </a:rPr>
              <a:t>Common Cyber Threads</a:t>
            </a:r>
          </a:p>
        </p:txBody>
      </p:sp>
      <p:sp>
        <p:nvSpPr>
          <p:cNvPr id="21" name="Rectangle: Rounded Corners 20">
            <a:extLst>
              <a:ext uri="{FF2B5EF4-FFF2-40B4-BE49-F238E27FC236}">
                <a16:creationId xmlns:a16="http://schemas.microsoft.com/office/drawing/2014/main" id="{26E8EBF9-1F91-B28B-CCD3-D9CD83C21417}"/>
              </a:ext>
            </a:extLst>
          </p:cNvPr>
          <p:cNvSpPr/>
          <p:nvPr/>
        </p:nvSpPr>
        <p:spPr>
          <a:xfrm>
            <a:off x="2667953" y="197071"/>
            <a:ext cx="848010" cy="516869"/>
          </a:xfrm>
          <a:prstGeom prst="round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PG"/>
          </a:p>
        </p:txBody>
      </p:sp>
      <p:sp>
        <p:nvSpPr>
          <p:cNvPr id="22" name="TextBox 21">
            <a:extLst>
              <a:ext uri="{FF2B5EF4-FFF2-40B4-BE49-F238E27FC236}">
                <a16:creationId xmlns:a16="http://schemas.microsoft.com/office/drawing/2014/main" id="{72C0AD66-B848-5F9B-C132-3D7E0BEF9C10}"/>
              </a:ext>
            </a:extLst>
          </p:cNvPr>
          <p:cNvSpPr txBox="1"/>
          <p:nvPr/>
        </p:nvSpPr>
        <p:spPr>
          <a:xfrm>
            <a:off x="2806976" y="229270"/>
            <a:ext cx="575962" cy="461665"/>
          </a:xfrm>
          <a:prstGeom prst="rect">
            <a:avLst/>
          </a:prstGeom>
          <a:noFill/>
        </p:spPr>
        <p:txBody>
          <a:bodyPr wrap="square" rtlCol="0">
            <a:spAutoFit/>
          </a:bodyPr>
          <a:lstStyle/>
          <a:p>
            <a:r>
              <a:rPr lang="en-GB" sz="2400" b="1" dirty="0">
                <a:solidFill>
                  <a:schemeClr val="bg1"/>
                </a:solidFill>
              </a:rPr>
              <a:t>2.1</a:t>
            </a:r>
            <a:endParaRPr lang="en-PG" sz="2400" b="1" dirty="0">
              <a:solidFill>
                <a:schemeClr val="bg1"/>
              </a:solidFill>
            </a:endParaRPr>
          </a:p>
        </p:txBody>
      </p:sp>
      <p:sp>
        <p:nvSpPr>
          <p:cNvPr id="3" name="TextBox 2">
            <a:extLst>
              <a:ext uri="{FF2B5EF4-FFF2-40B4-BE49-F238E27FC236}">
                <a16:creationId xmlns:a16="http://schemas.microsoft.com/office/drawing/2014/main" id="{29AB255E-1EE8-A1D6-F98D-536160AC8D20}"/>
              </a:ext>
            </a:extLst>
          </p:cNvPr>
          <p:cNvSpPr txBox="1"/>
          <p:nvPr/>
        </p:nvSpPr>
        <p:spPr>
          <a:xfrm>
            <a:off x="2673622" y="1157350"/>
            <a:ext cx="8991333" cy="5693866"/>
          </a:xfrm>
          <a:prstGeom prst="rect">
            <a:avLst/>
          </a:prstGeom>
          <a:noFill/>
        </p:spPr>
        <p:txBody>
          <a:bodyPr wrap="square" rtlCol="0">
            <a:spAutoFit/>
          </a:bodyPr>
          <a:lstStyle/>
          <a:p>
            <a:pPr marL="514350" lvl="0" indent="-514350">
              <a:buFont typeface="+mj-lt"/>
              <a:buAutoNum type="arabicPeriod"/>
            </a:pPr>
            <a:r>
              <a:rPr lang="en-US" sz="2800" b="1" dirty="0">
                <a:solidFill>
                  <a:srgbClr val="C00000"/>
                </a:solidFill>
              </a:rPr>
              <a:t>Malware: </a:t>
            </a:r>
            <a:r>
              <a:rPr lang="en-US" sz="2800" b="1" dirty="0"/>
              <a:t>Bad software like viruses and spyware that can hurt devices or steal information.</a:t>
            </a:r>
          </a:p>
          <a:p>
            <a:pPr marL="914400" lvl="1" indent="-457200">
              <a:buFont typeface="Arial" panose="020B0604020202020204" pitchFamily="34" charset="0"/>
              <a:buChar char="•"/>
            </a:pPr>
            <a:r>
              <a:rPr lang="en-US" sz="2800" b="1" u="sng" dirty="0">
                <a:solidFill>
                  <a:schemeClr val="accent6">
                    <a:lumMod val="75000"/>
                  </a:schemeClr>
                </a:solidFill>
              </a:rPr>
              <a:t>Example: </a:t>
            </a:r>
            <a:r>
              <a:rPr lang="en-US" sz="2800" b="1" dirty="0"/>
              <a:t>A virus deleting important files.</a:t>
            </a:r>
          </a:p>
          <a:p>
            <a:pPr marL="514350" lvl="0" indent="-514350">
              <a:buFont typeface="+mj-lt"/>
              <a:buAutoNum type="arabicPeriod"/>
            </a:pPr>
            <a:endParaRPr lang="en-US" sz="2800" b="1" dirty="0"/>
          </a:p>
          <a:p>
            <a:pPr marL="514350" lvl="0" indent="-514350">
              <a:buFont typeface="+mj-lt"/>
              <a:buAutoNum type="arabicPeriod"/>
            </a:pPr>
            <a:r>
              <a:rPr lang="en-US" sz="2800" b="1" dirty="0">
                <a:solidFill>
                  <a:srgbClr val="C00000"/>
                </a:solidFill>
              </a:rPr>
              <a:t>Phishing: </a:t>
            </a:r>
            <a:r>
              <a:rPr lang="en-US" sz="2800" b="1" dirty="0"/>
              <a:t>Tricks to get private information by acting like a trusted person, often through emails.</a:t>
            </a:r>
          </a:p>
          <a:p>
            <a:pPr marL="914400" lvl="1" indent="-457200">
              <a:buFont typeface="Arial" panose="020B0604020202020204" pitchFamily="34" charset="0"/>
              <a:buChar char="•"/>
            </a:pPr>
            <a:r>
              <a:rPr lang="en-US" sz="2800" b="1" u="sng" dirty="0">
                <a:solidFill>
                  <a:schemeClr val="accent6">
                    <a:lumMod val="75000"/>
                  </a:schemeClr>
                </a:solidFill>
              </a:rPr>
              <a:t>Example: </a:t>
            </a:r>
            <a:r>
              <a:rPr lang="en-US" sz="2800" b="1" dirty="0"/>
              <a:t>A fake email asking for bank login details.</a:t>
            </a:r>
          </a:p>
          <a:p>
            <a:pPr marL="514350" lvl="0" indent="-514350">
              <a:buFont typeface="+mj-lt"/>
              <a:buAutoNum type="arabicPeriod"/>
            </a:pPr>
            <a:endParaRPr lang="en-US" sz="2800" b="1" dirty="0"/>
          </a:p>
          <a:p>
            <a:pPr marL="514350" lvl="0" indent="-514350">
              <a:buFont typeface="+mj-lt"/>
              <a:buAutoNum type="arabicPeriod"/>
            </a:pPr>
            <a:r>
              <a:rPr lang="en-US" sz="2800" b="1" dirty="0">
                <a:solidFill>
                  <a:srgbClr val="C00000"/>
                </a:solidFill>
              </a:rPr>
              <a:t>Ransomware: </a:t>
            </a:r>
            <a:r>
              <a:rPr lang="en-US" sz="2800" b="1" dirty="0"/>
              <a:t>Software that locks files or computers and asks for money to unlock them.</a:t>
            </a:r>
          </a:p>
          <a:p>
            <a:pPr marL="971550" lvl="1" indent="-514350">
              <a:buFont typeface="Arial" panose="020B0604020202020204" pitchFamily="34" charset="0"/>
              <a:buChar char="•"/>
            </a:pPr>
            <a:r>
              <a:rPr lang="en-US" sz="2800" b="1" u="sng" dirty="0">
                <a:solidFill>
                  <a:schemeClr val="accent6">
                    <a:lumMod val="75000"/>
                  </a:schemeClr>
                </a:solidFill>
              </a:rPr>
              <a:t>Example: </a:t>
            </a:r>
            <a:r>
              <a:rPr lang="en-US" sz="2800" b="1" dirty="0"/>
              <a:t>A message demanding payment to use encrypted files.</a:t>
            </a:r>
          </a:p>
          <a:p>
            <a:pPr lvl="0"/>
            <a:endParaRPr lang="en-US" sz="2800" b="1" dirty="0"/>
          </a:p>
        </p:txBody>
      </p:sp>
      <p:sp>
        <p:nvSpPr>
          <p:cNvPr id="29" name="TextBox 28">
            <a:extLst>
              <a:ext uri="{FF2B5EF4-FFF2-40B4-BE49-F238E27FC236}">
                <a16:creationId xmlns:a16="http://schemas.microsoft.com/office/drawing/2014/main" id="{AA404A85-CA8E-4948-6FF0-76515D28AE4B}"/>
              </a:ext>
            </a:extLst>
          </p:cNvPr>
          <p:cNvSpPr txBox="1"/>
          <p:nvPr/>
        </p:nvSpPr>
        <p:spPr>
          <a:xfrm>
            <a:off x="710676" y="3041421"/>
            <a:ext cx="679579" cy="523220"/>
          </a:xfrm>
          <a:prstGeom prst="rect">
            <a:avLst/>
          </a:prstGeom>
          <a:noFill/>
        </p:spPr>
        <p:txBody>
          <a:bodyPr wrap="square" rtlCol="0">
            <a:spAutoFit/>
          </a:bodyPr>
          <a:lstStyle/>
          <a:p>
            <a:pPr algn="ctr"/>
            <a:r>
              <a:rPr lang="en-GB" sz="2800" dirty="0"/>
              <a:t>2.2</a:t>
            </a:r>
            <a:endParaRPr lang="en-PG" sz="2800" dirty="0"/>
          </a:p>
        </p:txBody>
      </p:sp>
      <p:sp>
        <p:nvSpPr>
          <p:cNvPr id="31" name="TextBox 30">
            <a:extLst>
              <a:ext uri="{FF2B5EF4-FFF2-40B4-BE49-F238E27FC236}">
                <a16:creationId xmlns:a16="http://schemas.microsoft.com/office/drawing/2014/main" id="{1CBB3C48-F8F8-EA7D-E90C-8EEB94BB2624}"/>
              </a:ext>
            </a:extLst>
          </p:cNvPr>
          <p:cNvSpPr txBox="1"/>
          <p:nvPr/>
        </p:nvSpPr>
        <p:spPr>
          <a:xfrm>
            <a:off x="706100" y="3440005"/>
            <a:ext cx="737320" cy="523220"/>
          </a:xfrm>
          <a:prstGeom prst="rect">
            <a:avLst/>
          </a:prstGeom>
          <a:noFill/>
        </p:spPr>
        <p:txBody>
          <a:bodyPr wrap="square" rtlCol="0">
            <a:spAutoFit/>
          </a:bodyPr>
          <a:lstStyle/>
          <a:p>
            <a:pPr algn="ctr"/>
            <a:r>
              <a:rPr lang="en-GB" sz="2800" dirty="0"/>
              <a:t>2.3</a:t>
            </a:r>
            <a:endParaRPr lang="en-PG" sz="2800" dirty="0"/>
          </a:p>
        </p:txBody>
      </p:sp>
      <p:sp>
        <p:nvSpPr>
          <p:cNvPr id="32" name="TextBox 31">
            <a:extLst>
              <a:ext uri="{FF2B5EF4-FFF2-40B4-BE49-F238E27FC236}">
                <a16:creationId xmlns:a16="http://schemas.microsoft.com/office/drawing/2014/main" id="{E095134E-7D21-8D47-14E8-CC1D6CF145A9}"/>
              </a:ext>
            </a:extLst>
          </p:cNvPr>
          <p:cNvSpPr txBox="1"/>
          <p:nvPr/>
        </p:nvSpPr>
        <p:spPr>
          <a:xfrm>
            <a:off x="681805" y="3806257"/>
            <a:ext cx="737320" cy="523220"/>
          </a:xfrm>
          <a:prstGeom prst="rect">
            <a:avLst/>
          </a:prstGeom>
          <a:noFill/>
        </p:spPr>
        <p:txBody>
          <a:bodyPr wrap="square" rtlCol="0">
            <a:spAutoFit/>
          </a:bodyPr>
          <a:lstStyle/>
          <a:p>
            <a:pPr algn="ctr"/>
            <a:r>
              <a:rPr lang="en-GB" sz="2800" dirty="0"/>
              <a:t>2.4</a:t>
            </a:r>
            <a:endParaRPr lang="en-PG" sz="2800" dirty="0"/>
          </a:p>
        </p:txBody>
      </p:sp>
      <p:sp>
        <p:nvSpPr>
          <p:cNvPr id="6" name="TextBox 5">
            <a:extLst>
              <a:ext uri="{FF2B5EF4-FFF2-40B4-BE49-F238E27FC236}">
                <a16:creationId xmlns:a16="http://schemas.microsoft.com/office/drawing/2014/main" id="{7F8BD63D-AE58-B786-E5CB-362D050B723D}"/>
              </a:ext>
            </a:extLst>
          </p:cNvPr>
          <p:cNvSpPr txBox="1"/>
          <p:nvPr/>
        </p:nvSpPr>
        <p:spPr>
          <a:xfrm>
            <a:off x="722265" y="4159120"/>
            <a:ext cx="696860" cy="523220"/>
          </a:xfrm>
          <a:prstGeom prst="rect">
            <a:avLst/>
          </a:prstGeom>
          <a:noFill/>
        </p:spPr>
        <p:txBody>
          <a:bodyPr wrap="square" rtlCol="0">
            <a:spAutoFit/>
          </a:bodyPr>
          <a:lstStyle/>
          <a:p>
            <a:pPr algn="ctr"/>
            <a:r>
              <a:rPr lang="en-GB" sz="2800" dirty="0"/>
              <a:t>2.5</a:t>
            </a:r>
            <a:endParaRPr lang="en-PG" sz="2800" dirty="0"/>
          </a:p>
        </p:txBody>
      </p:sp>
      <p:sp>
        <p:nvSpPr>
          <p:cNvPr id="14" name="TextBox 13">
            <a:extLst>
              <a:ext uri="{FF2B5EF4-FFF2-40B4-BE49-F238E27FC236}">
                <a16:creationId xmlns:a16="http://schemas.microsoft.com/office/drawing/2014/main" id="{3A9BF074-933E-B1EF-5C8C-593EB124C4D7}"/>
              </a:ext>
            </a:extLst>
          </p:cNvPr>
          <p:cNvSpPr txBox="1"/>
          <p:nvPr/>
        </p:nvSpPr>
        <p:spPr>
          <a:xfrm>
            <a:off x="689434" y="4532616"/>
            <a:ext cx="696860" cy="523220"/>
          </a:xfrm>
          <a:prstGeom prst="rect">
            <a:avLst/>
          </a:prstGeom>
          <a:noFill/>
        </p:spPr>
        <p:txBody>
          <a:bodyPr wrap="square" rtlCol="0">
            <a:spAutoFit/>
          </a:bodyPr>
          <a:lstStyle/>
          <a:p>
            <a:pPr algn="ctr"/>
            <a:r>
              <a:rPr lang="en-GB" sz="2800" dirty="0"/>
              <a:t>2.6</a:t>
            </a:r>
            <a:endParaRPr lang="en-PG" sz="2800" dirty="0"/>
          </a:p>
        </p:txBody>
      </p:sp>
    </p:spTree>
    <p:extLst>
      <p:ext uri="{BB962C8B-B14F-4D97-AF65-F5344CB8AC3E}">
        <p14:creationId xmlns:p14="http://schemas.microsoft.com/office/powerpoint/2010/main" val="288296135"/>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1000"/>
                                        <p:tgtEl>
                                          <p:spTgt spid="3">
                                            <p:txEl>
                                              <p:pRg st="4" end="4"/>
                                            </p:txEl>
                                          </p:spTgt>
                                        </p:tgtEl>
                                      </p:cBhvr>
                                    </p:animEffect>
                                    <p:anim calcmode="lin" valueType="num">
                                      <p:cBhvr>
                                        <p:cTn id="2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1000"/>
                                        <p:tgtEl>
                                          <p:spTgt spid="3">
                                            <p:txEl>
                                              <p:pRg st="6" end="6"/>
                                            </p:txEl>
                                          </p:spTgt>
                                        </p:tgtEl>
                                      </p:cBhvr>
                                    </p:animEffect>
                                    <p:anim calcmode="lin" valueType="num">
                                      <p:cBhvr>
                                        <p:cTn id="3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1000"/>
                                        <p:tgtEl>
                                          <p:spTgt spid="3">
                                            <p:txEl>
                                              <p:pRg st="7" end="7"/>
                                            </p:txEl>
                                          </p:spTgt>
                                        </p:tgtEl>
                                      </p:cBhvr>
                                    </p:animEffect>
                                    <p:anim calcmode="lin" valueType="num">
                                      <p:cBhvr>
                                        <p:cTn id="3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8ABF455-E3BC-A8D7-91A5-6E38B4BC63DE}"/>
              </a:ext>
            </a:extLst>
          </p:cNvPr>
          <p:cNvSpPr/>
          <p:nvPr/>
        </p:nvSpPr>
        <p:spPr>
          <a:xfrm>
            <a:off x="-21388" y="0"/>
            <a:ext cx="2549740" cy="6858001"/>
          </a:xfrm>
          <a:custGeom>
            <a:avLst/>
            <a:gdLst>
              <a:gd name="connsiteX0" fmla="*/ 0 w 11016343"/>
              <a:gd name="connsiteY0" fmla="*/ 0 h 6085114"/>
              <a:gd name="connsiteX1" fmla="*/ 11016343 w 11016343"/>
              <a:gd name="connsiteY1" fmla="*/ 0 h 6085114"/>
              <a:gd name="connsiteX2" fmla="*/ 11016343 w 11016343"/>
              <a:gd name="connsiteY2" fmla="*/ 6085114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5682343 w 11016343"/>
              <a:gd name="connsiteY2" fmla="*/ 18832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1792878 w 11016343"/>
              <a:gd name="connsiteY2" fmla="*/ 5642759 h 6085114"/>
              <a:gd name="connsiteX3" fmla="*/ 0 w 11016343"/>
              <a:gd name="connsiteY3" fmla="*/ 6085114 h 6085114"/>
              <a:gd name="connsiteX4" fmla="*/ 0 w 11016343"/>
              <a:gd name="connsiteY4" fmla="*/ 0 h 6085114"/>
              <a:gd name="connsiteX0" fmla="*/ 0 w 3130960"/>
              <a:gd name="connsiteY0" fmla="*/ 0 h 6085114"/>
              <a:gd name="connsiteX1" fmla="*/ 3130960 w 3130960"/>
              <a:gd name="connsiteY1" fmla="*/ 14234 h 6085114"/>
              <a:gd name="connsiteX2" fmla="*/ 1792878 w 3130960"/>
              <a:gd name="connsiteY2" fmla="*/ 5642759 h 6085114"/>
              <a:gd name="connsiteX3" fmla="*/ 0 w 3130960"/>
              <a:gd name="connsiteY3" fmla="*/ 6085114 h 6085114"/>
              <a:gd name="connsiteX4" fmla="*/ 0 w 3130960"/>
              <a:gd name="connsiteY4" fmla="*/ 0 h 6085114"/>
              <a:gd name="connsiteX0" fmla="*/ 0 w 3130960"/>
              <a:gd name="connsiteY0" fmla="*/ 0 h 6089191"/>
              <a:gd name="connsiteX1" fmla="*/ 3130960 w 3130960"/>
              <a:gd name="connsiteY1" fmla="*/ 14234 h 6089191"/>
              <a:gd name="connsiteX2" fmla="*/ 1792878 w 3130960"/>
              <a:gd name="connsiteY2" fmla="*/ 5642759 h 6089191"/>
              <a:gd name="connsiteX3" fmla="*/ 0 w 3130960"/>
              <a:gd name="connsiteY3" fmla="*/ 6085114 h 6089191"/>
              <a:gd name="connsiteX4" fmla="*/ 0 w 3130960"/>
              <a:gd name="connsiteY4" fmla="*/ 0 h 6089191"/>
              <a:gd name="connsiteX0" fmla="*/ 19326 w 3150286"/>
              <a:gd name="connsiteY0" fmla="*/ 0 h 6089191"/>
              <a:gd name="connsiteX1" fmla="*/ 3150286 w 3150286"/>
              <a:gd name="connsiteY1" fmla="*/ 14234 h 6089191"/>
              <a:gd name="connsiteX2" fmla="*/ 1812204 w 3150286"/>
              <a:gd name="connsiteY2" fmla="*/ 5642759 h 6089191"/>
              <a:gd name="connsiteX3" fmla="*/ 19326 w 3150286"/>
              <a:gd name="connsiteY3" fmla="*/ 6085114 h 6089191"/>
              <a:gd name="connsiteX4" fmla="*/ 19326 w 3150286"/>
              <a:gd name="connsiteY4" fmla="*/ 0 h 6089191"/>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88982"/>
              <a:gd name="connsiteY0" fmla="*/ 0 h 6086559"/>
              <a:gd name="connsiteX1" fmla="*/ 2222593 w 2288982"/>
              <a:gd name="connsiteY1" fmla="*/ 14234 h 6086559"/>
              <a:gd name="connsiteX2" fmla="*/ 1971651 w 2288982"/>
              <a:gd name="connsiteY2" fmla="*/ 5998615 h 6086559"/>
              <a:gd name="connsiteX3" fmla="*/ 19326 w 2288982"/>
              <a:gd name="connsiteY3" fmla="*/ 6085114 h 6086559"/>
              <a:gd name="connsiteX4" fmla="*/ 19326 w 2288982"/>
              <a:gd name="connsiteY4" fmla="*/ 0 h 6086559"/>
              <a:gd name="connsiteX0" fmla="*/ 19326 w 2222593"/>
              <a:gd name="connsiteY0" fmla="*/ 0 h 6086559"/>
              <a:gd name="connsiteX1" fmla="*/ 2222593 w 2222593"/>
              <a:gd name="connsiteY1" fmla="*/ 14234 h 6086559"/>
              <a:gd name="connsiteX2" fmla="*/ 1971651 w 2222593"/>
              <a:gd name="connsiteY2" fmla="*/ 5998615 h 6086559"/>
              <a:gd name="connsiteX3" fmla="*/ 19326 w 2222593"/>
              <a:gd name="connsiteY3" fmla="*/ 6085114 h 6086559"/>
              <a:gd name="connsiteX4" fmla="*/ 19326 w 2222593"/>
              <a:gd name="connsiteY4" fmla="*/ 0 h 6086559"/>
              <a:gd name="connsiteX0" fmla="*/ 19326 w 2222593"/>
              <a:gd name="connsiteY0" fmla="*/ 0 h 6194359"/>
              <a:gd name="connsiteX1" fmla="*/ 2222593 w 2222593"/>
              <a:gd name="connsiteY1" fmla="*/ 14234 h 6194359"/>
              <a:gd name="connsiteX2" fmla="*/ 1971651 w 2222593"/>
              <a:gd name="connsiteY2" fmla="*/ 5998615 h 6194359"/>
              <a:gd name="connsiteX3" fmla="*/ 19326 w 2222593"/>
              <a:gd name="connsiteY3" fmla="*/ 6085114 h 6194359"/>
              <a:gd name="connsiteX4" fmla="*/ 19326 w 2222593"/>
              <a:gd name="connsiteY4" fmla="*/ 0 h 6194359"/>
              <a:gd name="connsiteX0" fmla="*/ 19326 w 2222593"/>
              <a:gd name="connsiteY0" fmla="*/ 0 h 6085114"/>
              <a:gd name="connsiteX1" fmla="*/ 2222593 w 2222593"/>
              <a:gd name="connsiteY1" fmla="*/ 14234 h 6085114"/>
              <a:gd name="connsiteX2" fmla="*/ 1971651 w 2222593"/>
              <a:gd name="connsiteY2" fmla="*/ 5998615 h 6085114"/>
              <a:gd name="connsiteX3" fmla="*/ 19326 w 2222593"/>
              <a:gd name="connsiteY3" fmla="*/ 6085114 h 6085114"/>
              <a:gd name="connsiteX4" fmla="*/ 19326 w 2222593"/>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062700"/>
              <a:gd name="connsiteY0" fmla="*/ 0 h 6085114"/>
              <a:gd name="connsiteX1" fmla="*/ 2048650 w 2062700"/>
              <a:gd name="connsiteY1" fmla="*/ 28468 h 6085114"/>
              <a:gd name="connsiteX2" fmla="*/ 1971651 w 2062700"/>
              <a:gd name="connsiteY2" fmla="*/ 5998615 h 6085114"/>
              <a:gd name="connsiteX3" fmla="*/ 19326 w 2062700"/>
              <a:gd name="connsiteY3" fmla="*/ 6085114 h 6085114"/>
              <a:gd name="connsiteX4" fmla="*/ 19326 w 2062700"/>
              <a:gd name="connsiteY4" fmla="*/ 0 h 60851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2700" h="6085114">
                <a:moveTo>
                  <a:pt x="19326" y="0"/>
                </a:moveTo>
                <a:cubicBezTo>
                  <a:pt x="744085" y="18979"/>
                  <a:pt x="1149949" y="9490"/>
                  <a:pt x="2048650" y="28468"/>
                </a:cubicBezTo>
                <a:cubicBezTo>
                  <a:pt x="2080965" y="1064825"/>
                  <a:pt x="2058450" y="2800251"/>
                  <a:pt x="1971651" y="5998615"/>
                </a:cubicBezTo>
                <a:cubicBezTo>
                  <a:pt x="2219883" y="6156669"/>
                  <a:pt x="99957" y="6032557"/>
                  <a:pt x="19326" y="6085114"/>
                </a:cubicBezTo>
                <a:cubicBezTo>
                  <a:pt x="-24159" y="4711515"/>
                  <a:pt x="19326" y="2028371"/>
                  <a:pt x="19326" y="0"/>
                </a:cubicBezTo>
                <a:close/>
              </a:path>
            </a:pathLst>
          </a:custGeom>
          <a:blipFill>
            <a:blip r:embed="rId3"/>
            <a:stretch>
              <a:fillRect/>
            </a:stretch>
          </a:blipFill>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0" name="Rectangle 9">
            <a:extLst>
              <a:ext uri="{FF2B5EF4-FFF2-40B4-BE49-F238E27FC236}">
                <a16:creationId xmlns:a16="http://schemas.microsoft.com/office/drawing/2014/main" id="{C048529D-B4D4-B8A8-D1D2-26C276643B98}"/>
              </a:ext>
            </a:extLst>
          </p:cNvPr>
          <p:cNvSpPr/>
          <p:nvPr/>
        </p:nvSpPr>
        <p:spPr>
          <a:xfrm>
            <a:off x="-21388" y="11005"/>
            <a:ext cx="12191998" cy="6858000"/>
          </a:xfrm>
          <a:prstGeom prst="rect">
            <a:avLst/>
          </a:prstGeom>
          <a:solidFill>
            <a:schemeClr val="accent5">
              <a:lumMod val="40000"/>
              <a:lumOff val="60000"/>
              <a:alpha val="6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 name="TextBox 3">
            <a:extLst>
              <a:ext uri="{FF2B5EF4-FFF2-40B4-BE49-F238E27FC236}">
                <a16:creationId xmlns:a16="http://schemas.microsoft.com/office/drawing/2014/main" id="{D6802085-3509-ACC4-9752-E684F92A848A}"/>
              </a:ext>
            </a:extLst>
          </p:cNvPr>
          <p:cNvSpPr txBox="1"/>
          <p:nvPr/>
        </p:nvSpPr>
        <p:spPr>
          <a:xfrm>
            <a:off x="922785" y="320182"/>
            <a:ext cx="1594496" cy="400110"/>
          </a:xfrm>
          <a:prstGeom prst="rect">
            <a:avLst/>
          </a:prstGeom>
          <a:noFill/>
        </p:spPr>
        <p:txBody>
          <a:bodyPr wrap="square" rtlCol="0">
            <a:spAutoFit/>
          </a:bodyPr>
          <a:lstStyle/>
          <a:p>
            <a:r>
              <a:rPr lang="en-GB" sz="2000" b="1" dirty="0">
                <a:solidFill>
                  <a:srgbClr val="0070C0"/>
                </a:solidFill>
                <a:latin typeface="Abadi" panose="020B0604020104020204" pitchFamily="34" charset="0"/>
              </a:rPr>
              <a:t>C </a:t>
            </a:r>
            <a:r>
              <a:rPr lang="en-GB" sz="2000" b="1" dirty="0">
                <a:solidFill>
                  <a:srgbClr val="FF0000"/>
                </a:solidFill>
                <a:latin typeface="Abadi" panose="020B0604020104020204" pitchFamily="34" charset="0"/>
              </a:rPr>
              <a:t>H</a:t>
            </a:r>
            <a:r>
              <a:rPr lang="en-GB" sz="2000" b="1" dirty="0">
                <a:solidFill>
                  <a:srgbClr val="0070C0"/>
                </a:solidFill>
                <a:latin typeface="Abadi" panose="020B0604020104020204" pitchFamily="34" charset="0"/>
              </a:rPr>
              <a:t> S (PNG)</a:t>
            </a:r>
            <a:endParaRPr lang="en-PG" sz="2000" b="1" dirty="0">
              <a:solidFill>
                <a:srgbClr val="0070C0"/>
              </a:solidFill>
              <a:latin typeface="Abadi" panose="020B0604020104020204" pitchFamily="34" charset="0"/>
            </a:endParaRPr>
          </a:p>
        </p:txBody>
      </p:sp>
      <p:sp>
        <p:nvSpPr>
          <p:cNvPr id="5" name="TextBox 4">
            <a:extLst>
              <a:ext uri="{FF2B5EF4-FFF2-40B4-BE49-F238E27FC236}">
                <a16:creationId xmlns:a16="http://schemas.microsoft.com/office/drawing/2014/main" id="{29AB255E-1EE8-A1D6-F98D-536160AC8D20}"/>
              </a:ext>
            </a:extLst>
          </p:cNvPr>
          <p:cNvSpPr txBox="1"/>
          <p:nvPr/>
        </p:nvSpPr>
        <p:spPr>
          <a:xfrm>
            <a:off x="66609" y="873676"/>
            <a:ext cx="2564348" cy="584775"/>
          </a:xfrm>
          <a:prstGeom prst="rect">
            <a:avLst/>
          </a:prstGeom>
          <a:noFill/>
        </p:spPr>
        <p:txBody>
          <a:bodyPr wrap="square" rtlCol="0">
            <a:spAutoFit/>
          </a:bodyPr>
          <a:lstStyle/>
          <a:p>
            <a:r>
              <a:rPr lang="en-GB" sz="1600" b="1" dirty="0">
                <a:solidFill>
                  <a:schemeClr val="accent1">
                    <a:lumMod val="50000"/>
                  </a:schemeClr>
                </a:solidFill>
              </a:rPr>
              <a:t>Introduction to </a:t>
            </a:r>
            <a:r>
              <a:rPr lang="en-GB" sz="1600" b="1" dirty="0">
                <a:solidFill>
                  <a:srgbClr val="C00000"/>
                </a:solidFill>
              </a:rPr>
              <a:t>Cyber </a:t>
            </a:r>
            <a:r>
              <a:rPr lang="en-GB" sz="1600" b="1" dirty="0">
                <a:solidFill>
                  <a:schemeClr val="accent1">
                    <a:lumMod val="50000"/>
                  </a:schemeClr>
                </a:solidFill>
              </a:rPr>
              <a:t>Security</a:t>
            </a:r>
            <a:endParaRPr lang="en-PG" sz="1600" b="1" dirty="0">
              <a:solidFill>
                <a:schemeClr val="accent1">
                  <a:lumMod val="50000"/>
                </a:schemeClr>
              </a:solidFill>
            </a:endParaRPr>
          </a:p>
        </p:txBody>
      </p:sp>
      <p:sp>
        <p:nvSpPr>
          <p:cNvPr id="9" name="Oval 8">
            <a:extLst>
              <a:ext uri="{FF2B5EF4-FFF2-40B4-BE49-F238E27FC236}">
                <a16:creationId xmlns:a16="http://schemas.microsoft.com/office/drawing/2014/main" id="{680AE8DD-5C8C-4755-C127-D5671061DF88}"/>
              </a:ext>
            </a:extLst>
          </p:cNvPr>
          <p:cNvSpPr/>
          <p:nvPr/>
        </p:nvSpPr>
        <p:spPr>
          <a:xfrm>
            <a:off x="170804" y="67828"/>
            <a:ext cx="769798" cy="790731"/>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7" name="Rectangle: Rounded Corners 6">
            <a:extLst>
              <a:ext uri="{FF2B5EF4-FFF2-40B4-BE49-F238E27FC236}">
                <a16:creationId xmlns:a16="http://schemas.microsoft.com/office/drawing/2014/main" id="{D2D07AB7-CA9F-DB67-8FC2-7CD106005870}"/>
              </a:ext>
            </a:extLst>
          </p:cNvPr>
          <p:cNvSpPr/>
          <p:nvPr/>
        </p:nvSpPr>
        <p:spPr>
          <a:xfrm>
            <a:off x="527045" y="3044760"/>
            <a:ext cx="1059348" cy="508104"/>
          </a:xfrm>
          <a:prstGeom prst="roundRect">
            <a:avLst/>
          </a:prstGeom>
          <a:solidFill>
            <a:schemeClr val="bg1">
              <a:lumMod val="9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 name="TextBox 1">
            <a:extLst>
              <a:ext uri="{FF2B5EF4-FFF2-40B4-BE49-F238E27FC236}">
                <a16:creationId xmlns:a16="http://schemas.microsoft.com/office/drawing/2014/main" id="{FF7E6DCB-97BE-E985-642B-A616E8F52F48}"/>
              </a:ext>
            </a:extLst>
          </p:cNvPr>
          <p:cNvSpPr txBox="1"/>
          <p:nvPr/>
        </p:nvSpPr>
        <p:spPr>
          <a:xfrm>
            <a:off x="255989" y="1490975"/>
            <a:ext cx="1838281" cy="523220"/>
          </a:xfrm>
          <a:prstGeom prst="rect">
            <a:avLst/>
          </a:prstGeom>
          <a:noFill/>
          <a:ln>
            <a:noFill/>
          </a:ln>
        </p:spPr>
        <p:txBody>
          <a:bodyPr wrap="square" rtlCol="0">
            <a:spAutoFit/>
          </a:bodyPr>
          <a:lstStyle/>
          <a:p>
            <a:r>
              <a:rPr lang="en-GB" sz="2800" dirty="0"/>
              <a:t>Objectives</a:t>
            </a:r>
            <a:endParaRPr lang="en-PG" sz="2800" dirty="0"/>
          </a:p>
        </p:txBody>
      </p:sp>
      <p:sp>
        <p:nvSpPr>
          <p:cNvPr id="11" name="TextBox 10">
            <a:extLst>
              <a:ext uri="{FF2B5EF4-FFF2-40B4-BE49-F238E27FC236}">
                <a16:creationId xmlns:a16="http://schemas.microsoft.com/office/drawing/2014/main" id="{74522B91-8F2C-9250-5C05-99C4EF1EC5D6}"/>
              </a:ext>
            </a:extLst>
          </p:cNvPr>
          <p:cNvSpPr txBox="1"/>
          <p:nvPr/>
        </p:nvSpPr>
        <p:spPr>
          <a:xfrm>
            <a:off x="243501" y="1962475"/>
            <a:ext cx="2059798" cy="523220"/>
          </a:xfrm>
          <a:prstGeom prst="rect">
            <a:avLst/>
          </a:prstGeom>
          <a:noFill/>
        </p:spPr>
        <p:txBody>
          <a:bodyPr wrap="square" rtlCol="0">
            <a:spAutoFit/>
          </a:bodyPr>
          <a:lstStyle/>
          <a:p>
            <a:r>
              <a:rPr lang="en-GB" sz="2800" dirty="0"/>
              <a:t>Introduction</a:t>
            </a:r>
            <a:endParaRPr lang="en-PG" sz="2800" dirty="0"/>
          </a:p>
        </p:txBody>
      </p:sp>
      <p:sp>
        <p:nvSpPr>
          <p:cNvPr id="12" name="Rectangle: Rounded Corners 11">
            <a:extLst>
              <a:ext uri="{FF2B5EF4-FFF2-40B4-BE49-F238E27FC236}">
                <a16:creationId xmlns:a16="http://schemas.microsoft.com/office/drawing/2014/main" id="{7F67C70D-2001-8517-8547-2EAD1EFA314B}"/>
              </a:ext>
            </a:extLst>
          </p:cNvPr>
          <p:cNvSpPr/>
          <p:nvPr/>
        </p:nvSpPr>
        <p:spPr>
          <a:xfrm>
            <a:off x="2616349" y="821523"/>
            <a:ext cx="9427589" cy="129462"/>
          </a:xfrm>
          <a:prstGeom prst="round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3" name="TextBox 12">
            <a:extLst>
              <a:ext uri="{FF2B5EF4-FFF2-40B4-BE49-F238E27FC236}">
                <a16:creationId xmlns:a16="http://schemas.microsoft.com/office/drawing/2014/main" id="{9211ECB0-B643-1D31-5EDF-176111831CB9}"/>
              </a:ext>
            </a:extLst>
          </p:cNvPr>
          <p:cNvSpPr txBox="1"/>
          <p:nvPr/>
        </p:nvSpPr>
        <p:spPr>
          <a:xfrm>
            <a:off x="660423" y="2501948"/>
            <a:ext cx="792589" cy="523220"/>
          </a:xfrm>
          <a:prstGeom prst="rect">
            <a:avLst/>
          </a:prstGeom>
          <a:noFill/>
        </p:spPr>
        <p:txBody>
          <a:bodyPr wrap="square" rtlCol="0">
            <a:spAutoFit/>
          </a:bodyPr>
          <a:lstStyle/>
          <a:p>
            <a:pPr algn="ctr"/>
            <a:r>
              <a:rPr lang="en-GB" sz="2800" dirty="0"/>
              <a:t>2.1</a:t>
            </a:r>
            <a:endParaRPr lang="en-PG" sz="2800" dirty="0"/>
          </a:p>
        </p:txBody>
      </p:sp>
      <p:sp>
        <p:nvSpPr>
          <p:cNvPr id="17" name="TextBox 16">
            <a:extLst>
              <a:ext uri="{FF2B5EF4-FFF2-40B4-BE49-F238E27FC236}">
                <a16:creationId xmlns:a16="http://schemas.microsoft.com/office/drawing/2014/main" id="{2D49EFE7-F559-CDC7-56C3-06B8E6FDC2C2}"/>
              </a:ext>
            </a:extLst>
          </p:cNvPr>
          <p:cNvSpPr txBox="1"/>
          <p:nvPr/>
        </p:nvSpPr>
        <p:spPr>
          <a:xfrm>
            <a:off x="294810" y="5153840"/>
            <a:ext cx="1962124" cy="523220"/>
          </a:xfrm>
          <a:prstGeom prst="rect">
            <a:avLst/>
          </a:prstGeom>
          <a:noFill/>
        </p:spPr>
        <p:txBody>
          <a:bodyPr wrap="square" rtlCol="0">
            <a:spAutoFit/>
          </a:bodyPr>
          <a:lstStyle/>
          <a:p>
            <a:r>
              <a:rPr lang="en-GB" sz="2800" dirty="0"/>
              <a:t>Q&amp;A</a:t>
            </a:r>
            <a:endParaRPr lang="en-PG" sz="2800" dirty="0"/>
          </a:p>
        </p:txBody>
      </p:sp>
      <p:sp>
        <p:nvSpPr>
          <p:cNvPr id="20" name="TextBox 19">
            <a:extLst>
              <a:ext uri="{FF2B5EF4-FFF2-40B4-BE49-F238E27FC236}">
                <a16:creationId xmlns:a16="http://schemas.microsoft.com/office/drawing/2014/main" id="{02C03885-444E-7BC2-36D7-F60200FED780}"/>
              </a:ext>
            </a:extLst>
          </p:cNvPr>
          <p:cNvSpPr txBox="1"/>
          <p:nvPr/>
        </p:nvSpPr>
        <p:spPr>
          <a:xfrm>
            <a:off x="3547951" y="153182"/>
            <a:ext cx="7564383" cy="646331"/>
          </a:xfrm>
          <a:prstGeom prst="rect">
            <a:avLst/>
          </a:prstGeom>
          <a:noFill/>
          <a:ln>
            <a:noFill/>
          </a:ln>
        </p:spPr>
        <p:txBody>
          <a:bodyPr wrap="square" rtlCol="0">
            <a:spAutoFit/>
          </a:bodyPr>
          <a:lstStyle/>
          <a:p>
            <a:r>
              <a:rPr lang="en-US" sz="3600" b="1" dirty="0">
                <a:solidFill>
                  <a:srgbClr val="0070C0"/>
                </a:solidFill>
              </a:rPr>
              <a:t>Basic Concepts of Cyber Security</a:t>
            </a:r>
          </a:p>
        </p:txBody>
      </p:sp>
      <p:sp>
        <p:nvSpPr>
          <p:cNvPr id="21" name="Rectangle: Rounded Corners 20">
            <a:extLst>
              <a:ext uri="{FF2B5EF4-FFF2-40B4-BE49-F238E27FC236}">
                <a16:creationId xmlns:a16="http://schemas.microsoft.com/office/drawing/2014/main" id="{26E8EBF9-1F91-B28B-CCD3-D9CD83C21417}"/>
              </a:ext>
            </a:extLst>
          </p:cNvPr>
          <p:cNvSpPr/>
          <p:nvPr/>
        </p:nvSpPr>
        <p:spPr>
          <a:xfrm>
            <a:off x="2667953" y="197071"/>
            <a:ext cx="848010" cy="516869"/>
          </a:xfrm>
          <a:prstGeom prst="round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PG"/>
          </a:p>
        </p:txBody>
      </p:sp>
      <p:sp>
        <p:nvSpPr>
          <p:cNvPr id="22" name="TextBox 21">
            <a:extLst>
              <a:ext uri="{FF2B5EF4-FFF2-40B4-BE49-F238E27FC236}">
                <a16:creationId xmlns:a16="http://schemas.microsoft.com/office/drawing/2014/main" id="{72C0AD66-B848-5F9B-C132-3D7E0BEF9C10}"/>
              </a:ext>
            </a:extLst>
          </p:cNvPr>
          <p:cNvSpPr txBox="1"/>
          <p:nvPr/>
        </p:nvSpPr>
        <p:spPr>
          <a:xfrm>
            <a:off x="2806976" y="229270"/>
            <a:ext cx="575962" cy="461665"/>
          </a:xfrm>
          <a:prstGeom prst="rect">
            <a:avLst/>
          </a:prstGeom>
          <a:noFill/>
        </p:spPr>
        <p:txBody>
          <a:bodyPr wrap="square" rtlCol="0">
            <a:spAutoFit/>
          </a:bodyPr>
          <a:lstStyle/>
          <a:p>
            <a:r>
              <a:rPr lang="en-GB" sz="2400" b="1" dirty="0">
                <a:solidFill>
                  <a:schemeClr val="bg1"/>
                </a:solidFill>
              </a:rPr>
              <a:t>2.2</a:t>
            </a:r>
            <a:endParaRPr lang="en-PG" sz="2400" b="1" dirty="0">
              <a:solidFill>
                <a:schemeClr val="bg1"/>
              </a:solidFill>
            </a:endParaRPr>
          </a:p>
        </p:txBody>
      </p:sp>
      <p:sp>
        <p:nvSpPr>
          <p:cNvPr id="3" name="TextBox 2">
            <a:extLst>
              <a:ext uri="{FF2B5EF4-FFF2-40B4-BE49-F238E27FC236}">
                <a16:creationId xmlns:a16="http://schemas.microsoft.com/office/drawing/2014/main" id="{29AB255E-1EE8-A1D6-F98D-536160AC8D20}"/>
              </a:ext>
            </a:extLst>
          </p:cNvPr>
          <p:cNvSpPr txBox="1"/>
          <p:nvPr/>
        </p:nvSpPr>
        <p:spPr>
          <a:xfrm>
            <a:off x="2764335" y="1193236"/>
            <a:ext cx="8991333" cy="5262979"/>
          </a:xfrm>
          <a:prstGeom prst="rect">
            <a:avLst/>
          </a:prstGeom>
          <a:noFill/>
        </p:spPr>
        <p:txBody>
          <a:bodyPr wrap="square" rtlCol="0">
            <a:spAutoFit/>
          </a:bodyPr>
          <a:lstStyle/>
          <a:p>
            <a:pPr marL="457200" lvl="0" indent="-457200">
              <a:buFont typeface="Arial" panose="020B0604020202020204" pitchFamily="34" charset="0"/>
              <a:buChar char="•"/>
            </a:pPr>
            <a:r>
              <a:rPr lang="en-US" sz="2800" b="1" dirty="0">
                <a:solidFill>
                  <a:srgbClr val="C00000"/>
                </a:solidFill>
              </a:rPr>
              <a:t>Malware</a:t>
            </a:r>
          </a:p>
          <a:p>
            <a:pPr lvl="0"/>
            <a:endParaRPr lang="en-US" sz="2800" b="1" dirty="0">
              <a:solidFill>
                <a:srgbClr val="C00000"/>
              </a:solidFill>
            </a:endParaRPr>
          </a:p>
          <a:p>
            <a:pPr marL="914400" lvl="1" indent="-457200">
              <a:buFont typeface="Arial" panose="020B0604020202020204" pitchFamily="34" charset="0"/>
              <a:buChar char="•"/>
            </a:pPr>
            <a:r>
              <a:rPr lang="en-US" sz="2800" b="1" dirty="0"/>
              <a:t>Types: </a:t>
            </a:r>
          </a:p>
          <a:p>
            <a:pPr marL="1371600" lvl="2" indent="-457200">
              <a:buFont typeface="Arial" panose="020B0604020202020204" pitchFamily="34" charset="0"/>
              <a:buChar char="•"/>
            </a:pPr>
            <a:r>
              <a:rPr lang="en-US" sz="2800" b="1" dirty="0"/>
              <a:t>Viruses (spread through files), </a:t>
            </a:r>
          </a:p>
          <a:p>
            <a:pPr marL="1371600" lvl="2" indent="-457200">
              <a:buFont typeface="Arial" panose="020B0604020202020204" pitchFamily="34" charset="0"/>
              <a:buChar char="•"/>
            </a:pPr>
            <a:r>
              <a:rPr lang="en-US" sz="2800" b="1" dirty="0"/>
              <a:t>worms (spread through networks), and </a:t>
            </a:r>
          </a:p>
          <a:p>
            <a:pPr marL="1371600" lvl="2" indent="-457200">
              <a:buFont typeface="Arial" panose="020B0604020202020204" pitchFamily="34" charset="0"/>
              <a:buChar char="•"/>
            </a:pPr>
            <a:r>
              <a:rPr lang="en-US" sz="2800" b="1" dirty="0"/>
              <a:t>spyware (gets data without asking).</a:t>
            </a:r>
          </a:p>
          <a:p>
            <a:pPr marL="1371600" lvl="2" indent="-457200">
              <a:buFont typeface="Arial" panose="020B0604020202020204" pitchFamily="34" charset="0"/>
              <a:buChar char="•"/>
            </a:pPr>
            <a:endParaRPr lang="en-US" sz="2800" b="1" dirty="0"/>
          </a:p>
          <a:p>
            <a:pPr marL="914400" lvl="1" indent="-457200">
              <a:buFont typeface="Arial" panose="020B0604020202020204" pitchFamily="34" charset="0"/>
              <a:buChar char="•"/>
            </a:pPr>
            <a:r>
              <a:rPr lang="en-US" sz="2800" b="1" dirty="0"/>
              <a:t>Spread: </a:t>
            </a:r>
          </a:p>
          <a:p>
            <a:pPr marL="1371600" lvl="2" indent="-457200">
              <a:buFont typeface="Arial" panose="020B0604020202020204" pitchFamily="34" charset="0"/>
              <a:buChar char="•"/>
            </a:pPr>
            <a:r>
              <a:rPr lang="en-US" sz="2800" b="1" dirty="0"/>
              <a:t>Comes through emails, </a:t>
            </a:r>
          </a:p>
          <a:p>
            <a:pPr marL="1371600" lvl="2" indent="-457200">
              <a:buFont typeface="Arial" panose="020B0604020202020204" pitchFamily="34" charset="0"/>
              <a:buChar char="•"/>
            </a:pPr>
            <a:r>
              <a:rPr lang="en-US" sz="2800" b="1" dirty="0"/>
              <a:t>downloads, and </a:t>
            </a:r>
          </a:p>
          <a:p>
            <a:pPr marL="1371600" lvl="2" indent="-457200">
              <a:buFont typeface="Arial" panose="020B0604020202020204" pitchFamily="34" charset="0"/>
              <a:buChar char="•"/>
            </a:pPr>
            <a:r>
              <a:rPr lang="en-US" sz="2800" b="1" dirty="0"/>
              <a:t>USB drives.</a:t>
            </a:r>
          </a:p>
          <a:p>
            <a:pPr marL="914400" lvl="1" indent="-457200">
              <a:buFont typeface="Arial" panose="020B0604020202020204" pitchFamily="34" charset="0"/>
              <a:buChar char="•"/>
            </a:pPr>
            <a:endParaRPr lang="en-US" sz="2800" b="1" dirty="0"/>
          </a:p>
        </p:txBody>
      </p:sp>
      <p:sp>
        <p:nvSpPr>
          <p:cNvPr id="29" name="TextBox 28">
            <a:extLst>
              <a:ext uri="{FF2B5EF4-FFF2-40B4-BE49-F238E27FC236}">
                <a16:creationId xmlns:a16="http://schemas.microsoft.com/office/drawing/2014/main" id="{AA404A85-CA8E-4948-6FF0-76515D28AE4B}"/>
              </a:ext>
            </a:extLst>
          </p:cNvPr>
          <p:cNvSpPr txBox="1"/>
          <p:nvPr/>
        </p:nvSpPr>
        <p:spPr>
          <a:xfrm>
            <a:off x="710676" y="3041421"/>
            <a:ext cx="679579" cy="523220"/>
          </a:xfrm>
          <a:prstGeom prst="rect">
            <a:avLst/>
          </a:prstGeom>
          <a:noFill/>
        </p:spPr>
        <p:txBody>
          <a:bodyPr wrap="square" rtlCol="0">
            <a:spAutoFit/>
          </a:bodyPr>
          <a:lstStyle/>
          <a:p>
            <a:pPr algn="ctr"/>
            <a:r>
              <a:rPr lang="en-GB" sz="2800" b="1" dirty="0">
                <a:solidFill>
                  <a:schemeClr val="accent1">
                    <a:lumMod val="50000"/>
                  </a:schemeClr>
                </a:solidFill>
              </a:rPr>
              <a:t>2.2</a:t>
            </a:r>
            <a:endParaRPr lang="en-PG" sz="2800" b="1" dirty="0">
              <a:solidFill>
                <a:schemeClr val="accent1">
                  <a:lumMod val="50000"/>
                </a:schemeClr>
              </a:solidFill>
            </a:endParaRPr>
          </a:p>
        </p:txBody>
      </p:sp>
      <p:sp>
        <p:nvSpPr>
          <p:cNvPr id="31" name="TextBox 30">
            <a:extLst>
              <a:ext uri="{FF2B5EF4-FFF2-40B4-BE49-F238E27FC236}">
                <a16:creationId xmlns:a16="http://schemas.microsoft.com/office/drawing/2014/main" id="{1CBB3C48-F8F8-EA7D-E90C-8EEB94BB2624}"/>
              </a:ext>
            </a:extLst>
          </p:cNvPr>
          <p:cNvSpPr txBox="1"/>
          <p:nvPr/>
        </p:nvSpPr>
        <p:spPr>
          <a:xfrm>
            <a:off x="706100" y="3440005"/>
            <a:ext cx="737320" cy="523220"/>
          </a:xfrm>
          <a:prstGeom prst="rect">
            <a:avLst/>
          </a:prstGeom>
          <a:noFill/>
        </p:spPr>
        <p:txBody>
          <a:bodyPr wrap="square" rtlCol="0">
            <a:spAutoFit/>
          </a:bodyPr>
          <a:lstStyle/>
          <a:p>
            <a:pPr algn="ctr"/>
            <a:r>
              <a:rPr lang="en-GB" sz="2800" dirty="0"/>
              <a:t>2.3</a:t>
            </a:r>
            <a:endParaRPr lang="en-PG" sz="2800" dirty="0"/>
          </a:p>
        </p:txBody>
      </p:sp>
      <p:sp>
        <p:nvSpPr>
          <p:cNvPr id="32" name="TextBox 31">
            <a:extLst>
              <a:ext uri="{FF2B5EF4-FFF2-40B4-BE49-F238E27FC236}">
                <a16:creationId xmlns:a16="http://schemas.microsoft.com/office/drawing/2014/main" id="{E095134E-7D21-8D47-14E8-CC1D6CF145A9}"/>
              </a:ext>
            </a:extLst>
          </p:cNvPr>
          <p:cNvSpPr txBox="1"/>
          <p:nvPr/>
        </p:nvSpPr>
        <p:spPr>
          <a:xfrm>
            <a:off x="706100" y="3783699"/>
            <a:ext cx="737320" cy="523220"/>
          </a:xfrm>
          <a:prstGeom prst="rect">
            <a:avLst/>
          </a:prstGeom>
          <a:noFill/>
        </p:spPr>
        <p:txBody>
          <a:bodyPr wrap="square" rtlCol="0">
            <a:spAutoFit/>
          </a:bodyPr>
          <a:lstStyle/>
          <a:p>
            <a:pPr algn="ctr"/>
            <a:r>
              <a:rPr lang="en-GB" sz="2800" dirty="0"/>
              <a:t>2.4</a:t>
            </a:r>
            <a:endParaRPr lang="en-PG" sz="2800" dirty="0"/>
          </a:p>
        </p:txBody>
      </p:sp>
      <p:sp>
        <p:nvSpPr>
          <p:cNvPr id="6" name="TextBox 5">
            <a:extLst>
              <a:ext uri="{FF2B5EF4-FFF2-40B4-BE49-F238E27FC236}">
                <a16:creationId xmlns:a16="http://schemas.microsoft.com/office/drawing/2014/main" id="{0F5B1787-F9EC-7AC7-4DAF-C06AA57A0DEE}"/>
              </a:ext>
            </a:extLst>
          </p:cNvPr>
          <p:cNvSpPr txBox="1"/>
          <p:nvPr/>
        </p:nvSpPr>
        <p:spPr>
          <a:xfrm>
            <a:off x="726330" y="4139171"/>
            <a:ext cx="696860" cy="523220"/>
          </a:xfrm>
          <a:prstGeom prst="rect">
            <a:avLst/>
          </a:prstGeom>
          <a:noFill/>
        </p:spPr>
        <p:txBody>
          <a:bodyPr wrap="square" rtlCol="0">
            <a:spAutoFit/>
          </a:bodyPr>
          <a:lstStyle/>
          <a:p>
            <a:pPr algn="ctr"/>
            <a:r>
              <a:rPr lang="en-GB" sz="2800" dirty="0"/>
              <a:t>2.5</a:t>
            </a:r>
            <a:endParaRPr lang="en-PG" sz="2800" dirty="0"/>
          </a:p>
        </p:txBody>
      </p:sp>
      <p:sp>
        <p:nvSpPr>
          <p:cNvPr id="14" name="TextBox 13">
            <a:extLst>
              <a:ext uri="{FF2B5EF4-FFF2-40B4-BE49-F238E27FC236}">
                <a16:creationId xmlns:a16="http://schemas.microsoft.com/office/drawing/2014/main" id="{B218162A-B063-BBFC-E750-2299D646283C}"/>
              </a:ext>
            </a:extLst>
          </p:cNvPr>
          <p:cNvSpPr txBox="1"/>
          <p:nvPr/>
        </p:nvSpPr>
        <p:spPr>
          <a:xfrm>
            <a:off x="689434" y="4532616"/>
            <a:ext cx="696860" cy="523220"/>
          </a:xfrm>
          <a:prstGeom prst="rect">
            <a:avLst/>
          </a:prstGeom>
          <a:noFill/>
        </p:spPr>
        <p:txBody>
          <a:bodyPr wrap="square" rtlCol="0">
            <a:spAutoFit/>
          </a:bodyPr>
          <a:lstStyle/>
          <a:p>
            <a:pPr algn="ctr"/>
            <a:r>
              <a:rPr lang="en-GB" sz="2800" dirty="0"/>
              <a:t>2.6</a:t>
            </a:r>
            <a:endParaRPr lang="en-PG" sz="2800" dirty="0"/>
          </a:p>
        </p:txBody>
      </p:sp>
    </p:spTree>
    <p:extLst>
      <p:ext uri="{BB962C8B-B14F-4D97-AF65-F5344CB8AC3E}">
        <p14:creationId xmlns:p14="http://schemas.microsoft.com/office/powerpoint/2010/main" val="3074842952"/>
      </p:ext>
    </p:extLst>
  </p:cSld>
  <p:clrMapOvr>
    <a:masterClrMapping/>
  </p:clrMapOvr>
  <mc:AlternateContent xmlns:mc="http://schemas.openxmlformats.org/markup-compatibility/2006">
    <mc:Choice xmlns:p159="http://schemas.microsoft.com/office/powerpoint/2015/09/main" Requires="p159">
      <p:transitio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1000"/>
                                        <p:tgtEl>
                                          <p:spTgt spid="3">
                                            <p:txEl>
                                              <p:pRg st="7" end="7"/>
                                            </p:txEl>
                                          </p:spTgt>
                                        </p:tgtEl>
                                      </p:cBhvr>
                                    </p:animEffect>
                                    <p:anim calcmode="lin" valueType="num">
                                      <p:cBhvr>
                                        <p:cTn id="2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1000"/>
                                        <p:tgtEl>
                                          <p:spTgt spid="3">
                                            <p:txEl>
                                              <p:pRg st="8" end="8"/>
                                            </p:txEl>
                                          </p:spTgt>
                                        </p:tgtEl>
                                      </p:cBhvr>
                                    </p:animEffect>
                                    <p:anim calcmode="lin" valueType="num">
                                      <p:cBhvr>
                                        <p:cTn id="3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8" end="8"/>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1000"/>
                                        <p:tgtEl>
                                          <p:spTgt spid="3">
                                            <p:txEl>
                                              <p:pRg st="9" end="9"/>
                                            </p:txEl>
                                          </p:spTgt>
                                        </p:tgtEl>
                                      </p:cBhvr>
                                    </p:animEffect>
                                    <p:anim calcmode="lin" valueType="num">
                                      <p:cBhvr>
                                        <p:cTn id="3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9" end="9"/>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1000"/>
                                        <p:tgtEl>
                                          <p:spTgt spid="3">
                                            <p:txEl>
                                              <p:pRg st="10" end="10"/>
                                            </p:txEl>
                                          </p:spTgt>
                                        </p:tgtEl>
                                      </p:cBhvr>
                                    </p:animEffect>
                                    <p:anim calcmode="lin" valueType="num">
                                      <p:cBhvr>
                                        <p:cTn id="43"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8ABF455-E3BC-A8D7-91A5-6E38B4BC63DE}"/>
              </a:ext>
            </a:extLst>
          </p:cNvPr>
          <p:cNvSpPr/>
          <p:nvPr/>
        </p:nvSpPr>
        <p:spPr>
          <a:xfrm>
            <a:off x="-21388" y="0"/>
            <a:ext cx="2549740" cy="6858001"/>
          </a:xfrm>
          <a:custGeom>
            <a:avLst/>
            <a:gdLst>
              <a:gd name="connsiteX0" fmla="*/ 0 w 11016343"/>
              <a:gd name="connsiteY0" fmla="*/ 0 h 6085114"/>
              <a:gd name="connsiteX1" fmla="*/ 11016343 w 11016343"/>
              <a:gd name="connsiteY1" fmla="*/ 0 h 6085114"/>
              <a:gd name="connsiteX2" fmla="*/ 11016343 w 11016343"/>
              <a:gd name="connsiteY2" fmla="*/ 6085114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5682343 w 11016343"/>
              <a:gd name="connsiteY2" fmla="*/ 18832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1792878 w 11016343"/>
              <a:gd name="connsiteY2" fmla="*/ 5642759 h 6085114"/>
              <a:gd name="connsiteX3" fmla="*/ 0 w 11016343"/>
              <a:gd name="connsiteY3" fmla="*/ 6085114 h 6085114"/>
              <a:gd name="connsiteX4" fmla="*/ 0 w 11016343"/>
              <a:gd name="connsiteY4" fmla="*/ 0 h 6085114"/>
              <a:gd name="connsiteX0" fmla="*/ 0 w 3130960"/>
              <a:gd name="connsiteY0" fmla="*/ 0 h 6085114"/>
              <a:gd name="connsiteX1" fmla="*/ 3130960 w 3130960"/>
              <a:gd name="connsiteY1" fmla="*/ 14234 h 6085114"/>
              <a:gd name="connsiteX2" fmla="*/ 1792878 w 3130960"/>
              <a:gd name="connsiteY2" fmla="*/ 5642759 h 6085114"/>
              <a:gd name="connsiteX3" fmla="*/ 0 w 3130960"/>
              <a:gd name="connsiteY3" fmla="*/ 6085114 h 6085114"/>
              <a:gd name="connsiteX4" fmla="*/ 0 w 3130960"/>
              <a:gd name="connsiteY4" fmla="*/ 0 h 6085114"/>
              <a:gd name="connsiteX0" fmla="*/ 0 w 3130960"/>
              <a:gd name="connsiteY0" fmla="*/ 0 h 6089191"/>
              <a:gd name="connsiteX1" fmla="*/ 3130960 w 3130960"/>
              <a:gd name="connsiteY1" fmla="*/ 14234 h 6089191"/>
              <a:gd name="connsiteX2" fmla="*/ 1792878 w 3130960"/>
              <a:gd name="connsiteY2" fmla="*/ 5642759 h 6089191"/>
              <a:gd name="connsiteX3" fmla="*/ 0 w 3130960"/>
              <a:gd name="connsiteY3" fmla="*/ 6085114 h 6089191"/>
              <a:gd name="connsiteX4" fmla="*/ 0 w 3130960"/>
              <a:gd name="connsiteY4" fmla="*/ 0 h 6089191"/>
              <a:gd name="connsiteX0" fmla="*/ 19326 w 3150286"/>
              <a:gd name="connsiteY0" fmla="*/ 0 h 6089191"/>
              <a:gd name="connsiteX1" fmla="*/ 3150286 w 3150286"/>
              <a:gd name="connsiteY1" fmla="*/ 14234 h 6089191"/>
              <a:gd name="connsiteX2" fmla="*/ 1812204 w 3150286"/>
              <a:gd name="connsiteY2" fmla="*/ 5642759 h 6089191"/>
              <a:gd name="connsiteX3" fmla="*/ 19326 w 3150286"/>
              <a:gd name="connsiteY3" fmla="*/ 6085114 h 6089191"/>
              <a:gd name="connsiteX4" fmla="*/ 19326 w 3150286"/>
              <a:gd name="connsiteY4" fmla="*/ 0 h 6089191"/>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88982"/>
              <a:gd name="connsiteY0" fmla="*/ 0 h 6086559"/>
              <a:gd name="connsiteX1" fmla="*/ 2222593 w 2288982"/>
              <a:gd name="connsiteY1" fmla="*/ 14234 h 6086559"/>
              <a:gd name="connsiteX2" fmla="*/ 1971651 w 2288982"/>
              <a:gd name="connsiteY2" fmla="*/ 5998615 h 6086559"/>
              <a:gd name="connsiteX3" fmla="*/ 19326 w 2288982"/>
              <a:gd name="connsiteY3" fmla="*/ 6085114 h 6086559"/>
              <a:gd name="connsiteX4" fmla="*/ 19326 w 2288982"/>
              <a:gd name="connsiteY4" fmla="*/ 0 h 6086559"/>
              <a:gd name="connsiteX0" fmla="*/ 19326 w 2222593"/>
              <a:gd name="connsiteY0" fmla="*/ 0 h 6086559"/>
              <a:gd name="connsiteX1" fmla="*/ 2222593 w 2222593"/>
              <a:gd name="connsiteY1" fmla="*/ 14234 h 6086559"/>
              <a:gd name="connsiteX2" fmla="*/ 1971651 w 2222593"/>
              <a:gd name="connsiteY2" fmla="*/ 5998615 h 6086559"/>
              <a:gd name="connsiteX3" fmla="*/ 19326 w 2222593"/>
              <a:gd name="connsiteY3" fmla="*/ 6085114 h 6086559"/>
              <a:gd name="connsiteX4" fmla="*/ 19326 w 2222593"/>
              <a:gd name="connsiteY4" fmla="*/ 0 h 6086559"/>
              <a:gd name="connsiteX0" fmla="*/ 19326 w 2222593"/>
              <a:gd name="connsiteY0" fmla="*/ 0 h 6194359"/>
              <a:gd name="connsiteX1" fmla="*/ 2222593 w 2222593"/>
              <a:gd name="connsiteY1" fmla="*/ 14234 h 6194359"/>
              <a:gd name="connsiteX2" fmla="*/ 1971651 w 2222593"/>
              <a:gd name="connsiteY2" fmla="*/ 5998615 h 6194359"/>
              <a:gd name="connsiteX3" fmla="*/ 19326 w 2222593"/>
              <a:gd name="connsiteY3" fmla="*/ 6085114 h 6194359"/>
              <a:gd name="connsiteX4" fmla="*/ 19326 w 2222593"/>
              <a:gd name="connsiteY4" fmla="*/ 0 h 6194359"/>
              <a:gd name="connsiteX0" fmla="*/ 19326 w 2222593"/>
              <a:gd name="connsiteY0" fmla="*/ 0 h 6085114"/>
              <a:gd name="connsiteX1" fmla="*/ 2222593 w 2222593"/>
              <a:gd name="connsiteY1" fmla="*/ 14234 h 6085114"/>
              <a:gd name="connsiteX2" fmla="*/ 1971651 w 2222593"/>
              <a:gd name="connsiteY2" fmla="*/ 5998615 h 6085114"/>
              <a:gd name="connsiteX3" fmla="*/ 19326 w 2222593"/>
              <a:gd name="connsiteY3" fmla="*/ 6085114 h 6085114"/>
              <a:gd name="connsiteX4" fmla="*/ 19326 w 2222593"/>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062700"/>
              <a:gd name="connsiteY0" fmla="*/ 0 h 6085114"/>
              <a:gd name="connsiteX1" fmla="*/ 2048650 w 2062700"/>
              <a:gd name="connsiteY1" fmla="*/ 28468 h 6085114"/>
              <a:gd name="connsiteX2" fmla="*/ 1971651 w 2062700"/>
              <a:gd name="connsiteY2" fmla="*/ 5998615 h 6085114"/>
              <a:gd name="connsiteX3" fmla="*/ 19326 w 2062700"/>
              <a:gd name="connsiteY3" fmla="*/ 6085114 h 6085114"/>
              <a:gd name="connsiteX4" fmla="*/ 19326 w 2062700"/>
              <a:gd name="connsiteY4" fmla="*/ 0 h 60851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2700" h="6085114">
                <a:moveTo>
                  <a:pt x="19326" y="0"/>
                </a:moveTo>
                <a:cubicBezTo>
                  <a:pt x="744085" y="18979"/>
                  <a:pt x="1149949" y="9490"/>
                  <a:pt x="2048650" y="28468"/>
                </a:cubicBezTo>
                <a:cubicBezTo>
                  <a:pt x="2080965" y="1064825"/>
                  <a:pt x="2058450" y="2800251"/>
                  <a:pt x="1971651" y="5998615"/>
                </a:cubicBezTo>
                <a:cubicBezTo>
                  <a:pt x="2219883" y="6156669"/>
                  <a:pt x="99957" y="6032557"/>
                  <a:pt x="19326" y="6085114"/>
                </a:cubicBezTo>
                <a:cubicBezTo>
                  <a:pt x="-24159" y="4711515"/>
                  <a:pt x="19326" y="2028371"/>
                  <a:pt x="19326" y="0"/>
                </a:cubicBezTo>
                <a:close/>
              </a:path>
            </a:pathLst>
          </a:custGeom>
          <a:blipFill>
            <a:blip r:embed="rId3"/>
            <a:stretch>
              <a:fillRect/>
            </a:stretch>
          </a:blipFill>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0" name="Rectangle 9">
            <a:extLst>
              <a:ext uri="{FF2B5EF4-FFF2-40B4-BE49-F238E27FC236}">
                <a16:creationId xmlns:a16="http://schemas.microsoft.com/office/drawing/2014/main" id="{C048529D-B4D4-B8A8-D1D2-26C276643B98}"/>
              </a:ext>
            </a:extLst>
          </p:cNvPr>
          <p:cNvSpPr/>
          <p:nvPr/>
        </p:nvSpPr>
        <p:spPr>
          <a:xfrm>
            <a:off x="-21388" y="11005"/>
            <a:ext cx="12191998" cy="6858000"/>
          </a:xfrm>
          <a:prstGeom prst="rect">
            <a:avLst/>
          </a:prstGeom>
          <a:solidFill>
            <a:schemeClr val="accent5">
              <a:lumMod val="40000"/>
              <a:lumOff val="60000"/>
              <a:alpha val="6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 name="TextBox 3">
            <a:extLst>
              <a:ext uri="{FF2B5EF4-FFF2-40B4-BE49-F238E27FC236}">
                <a16:creationId xmlns:a16="http://schemas.microsoft.com/office/drawing/2014/main" id="{D6802085-3509-ACC4-9752-E684F92A848A}"/>
              </a:ext>
            </a:extLst>
          </p:cNvPr>
          <p:cNvSpPr txBox="1"/>
          <p:nvPr/>
        </p:nvSpPr>
        <p:spPr>
          <a:xfrm>
            <a:off x="922785" y="320182"/>
            <a:ext cx="1594496" cy="400110"/>
          </a:xfrm>
          <a:prstGeom prst="rect">
            <a:avLst/>
          </a:prstGeom>
          <a:noFill/>
        </p:spPr>
        <p:txBody>
          <a:bodyPr wrap="square" rtlCol="0">
            <a:spAutoFit/>
          </a:bodyPr>
          <a:lstStyle/>
          <a:p>
            <a:r>
              <a:rPr lang="en-GB" sz="2000" b="1" dirty="0">
                <a:solidFill>
                  <a:srgbClr val="0070C0"/>
                </a:solidFill>
                <a:latin typeface="Abadi" panose="020B0604020104020204" pitchFamily="34" charset="0"/>
              </a:rPr>
              <a:t>C </a:t>
            </a:r>
            <a:r>
              <a:rPr lang="en-GB" sz="2000" b="1" dirty="0">
                <a:solidFill>
                  <a:srgbClr val="FF0000"/>
                </a:solidFill>
                <a:latin typeface="Abadi" panose="020B0604020104020204" pitchFamily="34" charset="0"/>
              </a:rPr>
              <a:t>H</a:t>
            </a:r>
            <a:r>
              <a:rPr lang="en-GB" sz="2000" b="1" dirty="0">
                <a:solidFill>
                  <a:srgbClr val="0070C0"/>
                </a:solidFill>
                <a:latin typeface="Abadi" panose="020B0604020104020204" pitchFamily="34" charset="0"/>
              </a:rPr>
              <a:t> S (PNG)</a:t>
            </a:r>
            <a:endParaRPr lang="en-PG" sz="2000" b="1" dirty="0">
              <a:solidFill>
                <a:srgbClr val="0070C0"/>
              </a:solidFill>
              <a:latin typeface="Abadi" panose="020B0604020104020204" pitchFamily="34" charset="0"/>
            </a:endParaRPr>
          </a:p>
        </p:txBody>
      </p:sp>
      <p:sp>
        <p:nvSpPr>
          <p:cNvPr id="5" name="TextBox 4">
            <a:extLst>
              <a:ext uri="{FF2B5EF4-FFF2-40B4-BE49-F238E27FC236}">
                <a16:creationId xmlns:a16="http://schemas.microsoft.com/office/drawing/2014/main" id="{29AB255E-1EE8-A1D6-F98D-536160AC8D20}"/>
              </a:ext>
            </a:extLst>
          </p:cNvPr>
          <p:cNvSpPr txBox="1"/>
          <p:nvPr/>
        </p:nvSpPr>
        <p:spPr>
          <a:xfrm>
            <a:off x="66609" y="873676"/>
            <a:ext cx="2564348" cy="584775"/>
          </a:xfrm>
          <a:prstGeom prst="rect">
            <a:avLst/>
          </a:prstGeom>
          <a:noFill/>
        </p:spPr>
        <p:txBody>
          <a:bodyPr wrap="square" rtlCol="0">
            <a:spAutoFit/>
          </a:bodyPr>
          <a:lstStyle/>
          <a:p>
            <a:r>
              <a:rPr lang="en-GB" sz="1600" b="1" dirty="0">
                <a:solidFill>
                  <a:schemeClr val="accent1">
                    <a:lumMod val="50000"/>
                  </a:schemeClr>
                </a:solidFill>
              </a:rPr>
              <a:t>Introduction to </a:t>
            </a:r>
            <a:r>
              <a:rPr lang="en-GB" sz="1600" b="1" dirty="0">
                <a:solidFill>
                  <a:srgbClr val="C00000"/>
                </a:solidFill>
              </a:rPr>
              <a:t>Cyber </a:t>
            </a:r>
            <a:r>
              <a:rPr lang="en-GB" sz="1600" b="1" dirty="0">
                <a:solidFill>
                  <a:schemeClr val="accent1">
                    <a:lumMod val="50000"/>
                  </a:schemeClr>
                </a:solidFill>
              </a:rPr>
              <a:t>Security</a:t>
            </a:r>
            <a:endParaRPr lang="en-PG" sz="1600" b="1" dirty="0">
              <a:solidFill>
                <a:schemeClr val="accent1">
                  <a:lumMod val="50000"/>
                </a:schemeClr>
              </a:solidFill>
            </a:endParaRPr>
          </a:p>
        </p:txBody>
      </p:sp>
      <p:sp>
        <p:nvSpPr>
          <p:cNvPr id="9" name="Oval 8">
            <a:extLst>
              <a:ext uri="{FF2B5EF4-FFF2-40B4-BE49-F238E27FC236}">
                <a16:creationId xmlns:a16="http://schemas.microsoft.com/office/drawing/2014/main" id="{680AE8DD-5C8C-4755-C127-D5671061DF88}"/>
              </a:ext>
            </a:extLst>
          </p:cNvPr>
          <p:cNvSpPr/>
          <p:nvPr/>
        </p:nvSpPr>
        <p:spPr>
          <a:xfrm>
            <a:off x="170804" y="67828"/>
            <a:ext cx="769798" cy="790731"/>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7" name="Rectangle: Rounded Corners 6">
            <a:extLst>
              <a:ext uri="{FF2B5EF4-FFF2-40B4-BE49-F238E27FC236}">
                <a16:creationId xmlns:a16="http://schemas.microsoft.com/office/drawing/2014/main" id="{D2D07AB7-CA9F-DB67-8FC2-7CD106005870}"/>
              </a:ext>
            </a:extLst>
          </p:cNvPr>
          <p:cNvSpPr/>
          <p:nvPr/>
        </p:nvSpPr>
        <p:spPr>
          <a:xfrm>
            <a:off x="527045" y="3044760"/>
            <a:ext cx="1059348" cy="508104"/>
          </a:xfrm>
          <a:prstGeom prst="roundRect">
            <a:avLst/>
          </a:prstGeom>
          <a:solidFill>
            <a:schemeClr val="bg1">
              <a:lumMod val="9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 name="TextBox 1">
            <a:extLst>
              <a:ext uri="{FF2B5EF4-FFF2-40B4-BE49-F238E27FC236}">
                <a16:creationId xmlns:a16="http://schemas.microsoft.com/office/drawing/2014/main" id="{FF7E6DCB-97BE-E985-642B-A616E8F52F48}"/>
              </a:ext>
            </a:extLst>
          </p:cNvPr>
          <p:cNvSpPr txBox="1"/>
          <p:nvPr/>
        </p:nvSpPr>
        <p:spPr>
          <a:xfrm>
            <a:off x="255989" y="1490975"/>
            <a:ext cx="1838281" cy="523220"/>
          </a:xfrm>
          <a:prstGeom prst="rect">
            <a:avLst/>
          </a:prstGeom>
          <a:noFill/>
          <a:ln>
            <a:noFill/>
          </a:ln>
        </p:spPr>
        <p:txBody>
          <a:bodyPr wrap="square" rtlCol="0">
            <a:spAutoFit/>
          </a:bodyPr>
          <a:lstStyle/>
          <a:p>
            <a:r>
              <a:rPr lang="en-GB" sz="2800" dirty="0"/>
              <a:t>Objectives</a:t>
            </a:r>
            <a:endParaRPr lang="en-PG" sz="2800" dirty="0"/>
          </a:p>
        </p:txBody>
      </p:sp>
      <p:sp>
        <p:nvSpPr>
          <p:cNvPr id="11" name="TextBox 10">
            <a:extLst>
              <a:ext uri="{FF2B5EF4-FFF2-40B4-BE49-F238E27FC236}">
                <a16:creationId xmlns:a16="http://schemas.microsoft.com/office/drawing/2014/main" id="{74522B91-8F2C-9250-5C05-99C4EF1EC5D6}"/>
              </a:ext>
            </a:extLst>
          </p:cNvPr>
          <p:cNvSpPr txBox="1"/>
          <p:nvPr/>
        </p:nvSpPr>
        <p:spPr>
          <a:xfrm>
            <a:off x="243501" y="1962475"/>
            <a:ext cx="2059798" cy="523220"/>
          </a:xfrm>
          <a:prstGeom prst="rect">
            <a:avLst/>
          </a:prstGeom>
          <a:noFill/>
        </p:spPr>
        <p:txBody>
          <a:bodyPr wrap="square" rtlCol="0">
            <a:spAutoFit/>
          </a:bodyPr>
          <a:lstStyle/>
          <a:p>
            <a:r>
              <a:rPr lang="en-GB" sz="2800" dirty="0"/>
              <a:t>Introduction</a:t>
            </a:r>
            <a:endParaRPr lang="en-PG" sz="2800" dirty="0"/>
          </a:p>
        </p:txBody>
      </p:sp>
      <p:sp>
        <p:nvSpPr>
          <p:cNvPr id="12" name="Rectangle: Rounded Corners 11">
            <a:extLst>
              <a:ext uri="{FF2B5EF4-FFF2-40B4-BE49-F238E27FC236}">
                <a16:creationId xmlns:a16="http://schemas.microsoft.com/office/drawing/2014/main" id="{7F67C70D-2001-8517-8547-2EAD1EFA314B}"/>
              </a:ext>
            </a:extLst>
          </p:cNvPr>
          <p:cNvSpPr/>
          <p:nvPr/>
        </p:nvSpPr>
        <p:spPr>
          <a:xfrm>
            <a:off x="2616349" y="821523"/>
            <a:ext cx="9427589" cy="129462"/>
          </a:xfrm>
          <a:prstGeom prst="round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3" name="TextBox 12">
            <a:extLst>
              <a:ext uri="{FF2B5EF4-FFF2-40B4-BE49-F238E27FC236}">
                <a16:creationId xmlns:a16="http://schemas.microsoft.com/office/drawing/2014/main" id="{9211ECB0-B643-1D31-5EDF-176111831CB9}"/>
              </a:ext>
            </a:extLst>
          </p:cNvPr>
          <p:cNvSpPr txBox="1"/>
          <p:nvPr/>
        </p:nvSpPr>
        <p:spPr>
          <a:xfrm>
            <a:off x="660423" y="2501948"/>
            <a:ext cx="792589" cy="523220"/>
          </a:xfrm>
          <a:prstGeom prst="rect">
            <a:avLst/>
          </a:prstGeom>
          <a:noFill/>
        </p:spPr>
        <p:txBody>
          <a:bodyPr wrap="square" rtlCol="0">
            <a:spAutoFit/>
          </a:bodyPr>
          <a:lstStyle/>
          <a:p>
            <a:pPr algn="ctr"/>
            <a:r>
              <a:rPr lang="en-GB" sz="2800" dirty="0"/>
              <a:t>2.1</a:t>
            </a:r>
            <a:endParaRPr lang="en-PG" sz="2800" dirty="0"/>
          </a:p>
        </p:txBody>
      </p:sp>
      <p:sp>
        <p:nvSpPr>
          <p:cNvPr id="17" name="TextBox 16">
            <a:extLst>
              <a:ext uri="{FF2B5EF4-FFF2-40B4-BE49-F238E27FC236}">
                <a16:creationId xmlns:a16="http://schemas.microsoft.com/office/drawing/2014/main" id="{2D49EFE7-F559-CDC7-56C3-06B8E6FDC2C2}"/>
              </a:ext>
            </a:extLst>
          </p:cNvPr>
          <p:cNvSpPr txBox="1"/>
          <p:nvPr/>
        </p:nvSpPr>
        <p:spPr>
          <a:xfrm>
            <a:off x="294810" y="5153840"/>
            <a:ext cx="1962124" cy="523220"/>
          </a:xfrm>
          <a:prstGeom prst="rect">
            <a:avLst/>
          </a:prstGeom>
          <a:noFill/>
        </p:spPr>
        <p:txBody>
          <a:bodyPr wrap="square" rtlCol="0">
            <a:spAutoFit/>
          </a:bodyPr>
          <a:lstStyle/>
          <a:p>
            <a:r>
              <a:rPr lang="en-GB" sz="2800" dirty="0"/>
              <a:t>Q&amp;A</a:t>
            </a:r>
            <a:endParaRPr lang="en-PG" sz="2800" dirty="0"/>
          </a:p>
        </p:txBody>
      </p:sp>
      <p:sp>
        <p:nvSpPr>
          <p:cNvPr id="20" name="TextBox 19">
            <a:extLst>
              <a:ext uri="{FF2B5EF4-FFF2-40B4-BE49-F238E27FC236}">
                <a16:creationId xmlns:a16="http://schemas.microsoft.com/office/drawing/2014/main" id="{02C03885-444E-7BC2-36D7-F60200FED780}"/>
              </a:ext>
            </a:extLst>
          </p:cNvPr>
          <p:cNvSpPr txBox="1"/>
          <p:nvPr/>
        </p:nvSpPr>
        <p:spPr>
          <a:xfrm>
            <a:off x="3547951" y="153182"/>
            <a:ext cx="7564383" cy="646331"/>
          </a:xfrm>
          <a:prstGeom prst="rect">
            <a:avLst/>
          </a:prstGeom>
          <a:noFill/>
          <a:ln>
            <a:noFill/>
          </a:ln>
        </p:spPr>
        <p:txBody>
          <a:bodyPr wrap="square" rtlCol="0">
            <a:spAutoFit/>
          </a:bodyPr>
          <a:lstStyle/>
          <a:p>
            <a:r>
              <a:rPr lang="en-US" sz="3600" b="1" dirty="0">
                <a:solidFill>
                  <a:srgbClr val="0070C0"/>
                </a:solidFill>
              </a:rPr>
              <a:t>Basic Concepts of Cyber Security</a:t>
            </a:r>
          </a:p>
        </p:txBody>
      </p:sp>
      <p:sp>
        <p:nvSpPr>
          <p:cNvPr id="21" name="Rectangle: Rounded Corners 20">
            <a:extLst>
              <a:ext uri="{FF2B5EF4-FFF2-40B4-BE49-F238E27FC236}">
                <a16:creationId xmlns:a16="http://schemas.microsoft.com/office/drawing/2014/main" id="{26E8EBF9-1F91-B28B-CCD3-D9CD83C21417}"/>
              </a:ext>
            </a:extLst>
          </p:cNvPr>
          <p:cNvSpPr/>
          <p:nvPr/>
        </p:nvSpPr>
        <p:spPr>
          <a:xfrm>
            <a:off x="2667953" y="197071"/>
            <a:ext cx="848010" cy="516869"/>
          </a:xfrm>
          <a:prstGeom prst="round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PG"/>
          </a:p>
        </p:txBody>
      </p:sp>
      <p:sp>
        <p:nvSpPr>
          <p:cNvPr id="22" name="TextBox 21">
            <a:extLst>
              <a:ext uri="{FF2B5EF4-FFF2-40B4-BE49-F238E27FC236}">
                <a16:creationId xmlns:a16="http://schemas.microsoft.com/office/drawing/2014/main" id="{72C0AD66-B848-5F9B-C132-3D7E0BEF9C10}"/>
              </a:ext>
            </a:extLst>
          </p:cNvPr>
          <p:cNvSpPr txBox="1"/>
          <p:nvPr/>
        </p:nvSpPr>
        <p:spPr>
          <a:xfrm>
            <a:off x="2806976" y="229270"/>
            <a:ext cx="575962" cy="461665"/>
          </a:xfrm>
          <a:prstGeom prst="rect">
            <a:avLst/>
          </a:prstGeom>
          <a:noFill/>
        </p:spPr>
        <p:txBody>
          <a:bodyPr wrap="square" rtlCol="0">
            <a:spAutoFit/>
          </a:bodyPr>
          <a:lstStyle/>
          <a:p>
            <a:r>
              <a:rPr lang="en-GB" sz="2400" b="1" dirty="0">
                <a:solidFill>
                  <a:schemeClr val="bg1"/>
                </a:solidFill>
              </a:rPr>
              <a:t>2.2</a:t>
            </a:r>
            <a:endParaRPr lang="en-PG" sz="2400" b="1" dirty="0">
              <a:solidFill>
                <a:schemeClr val="bg1"/>
              </a:solidFill>
            </a:endParaRPr>
          </a:p>
        </p:txBody>
      </p:sp>
      <p:sp>
        <p:nvSpPr>
          <p:cNvPr id="3" name="TextBox 2">
            <a:extLst>
              <a:ext uri="{FF2B5EF4-FFF2-40B4-BE49-F238E27FC236}">
                <a16:creationId xmlns:a16="http://schemas.microsoft.com/office/drawing/2014/main" id="{29AB255E-1EE8-A1D6-F98D-536160AC8D20}"/>
              </a:ext>
            </a:extLst>
          </p:cNvPr>
          <p:cNvSpPr txBox="1"/>
          <p:nvPr/>
        </p:nvSpPr>
        <p:spPr>
          <a:xfrm>
            <a:off x="2764335" y="1193236"/>
            <a:ext cx="8991333" cy="4832092"/>
          </a:xfrm>
          <a:prstGeom prst="rect">
            <a:avLst/>
          </a:prstGeom>
          <a:noFill/>
        </p:spPr>
        <p:txBody>
          <a:bodyPr wrap="square" rtlCol="0">
            <a:spAutoFit/>
          </a:bodyPr>
          <a:lstStyle/>
          <a:p>
            <a:pPr marL="457200" lvl="0" indent="-457200">
              <a:buFont typeface="Arial" panose="020B0604020202020204" pitchFamily="34" charset="0"/>
              <a:buChar char="•"/>
            </a:pPr>
            <a:r>
              <a:rPr lang="en-US" sz="2800" b="1" dirty="0">
                <a:solidFill>
                  <a:srgbClr val="C00000"/>
                </a:solidFill>
              </a:rPr>
              <a:t>Phishing</a:t>
            </a:r>
          </a:p>
          <a:p>
            <a:pPr marL="457200" lvl="0" indent="-457200">
              <a:buFont typeface="Arial" panose="020B0604020202020204" pitchFamily="34" charset="0"/>
              <a:buChar char="•"/>
            </a:pPr>
            <a:endParaRPr lang="en-US" sz="2800" b="1" dirty="0">
              <a:solidFill>
                <a:srgbClr val="C00000"/>
              </a:solidFill>
            </a:endParaRPr>
          </a:p>
          <a:p>
            <a:pPr marL="914400" lvl="1" indent="-457200">
              <a:buFont typeface="Arial" panose="020B0604020202020204" pitchFamily="34" charset="0"/>
              <a:buChar char="•"/>
            </a:pPr>
            <a:r>
              <a:rPr lang="en-US" sz="2800" b="1" u="sng" dirty="0"/>
              <a:t>How to know: </a:t>
            </a:r>
          </a:p>
          <a:p>
            <a:pPr marL="1371600" lvl="2" indent="-457200">
              <a:buFont typeface="Arial" panose="020B0604020202020204" pitchFamily="34" charset="0"/>
              <a:buChar char="•"/>
            </a:pPr>
            <a:r>
              <a:rPr lang="en-US" sz="2800" b="1" dirty="0"/>
              <a:t>Urgent words, strange links, and checking sender emails.</a:t>
            </a:r>
          </a:p>
          <a:p>
            <a:pPr marL="1371600" lvl="2" indent="-457200">
              <a:buFont typeface="Arial" panose="020B0604020202020204" pitchFamily="34" charset="0"/>
              <a:buChar char="•"/>
            </a:pPr>
            <a:endParaRPr lang="en-US" sz="2800" b="1" dirty="0"/>
          </a:p>
          <a:p>
            <a:pPr marL="914400" lvl="1" indent="-457200">
              <a:buFont typeface="Arial" panose="020B0604020202020204" pitchFamily="34" charset="0"/>
              <a:buChar char="•"/>
            </a:pPr>
            <a:r>
              <a:rPr lang="en-US" sz="2800" b="1" u="sng" dirty="0"/>
              <a:t>How to stay safe: </a:t>
            </a:r>
          </a:p>
          <a:p>
            <a:pPr marL="1371600" lvl="2" indent="-457200">
              <a:buFont typeface="Arial" panose="020B0604020202020204" pitchFamily="34" charset="0"/>
              <a:buChar char="•"/>
            </a:pPr>
            <a:r>
              <a:rPr lang="en-US" sz="2800" b="1" dirty="0"/>
              <a:t>Don't click on strange links or share private info by email.</a:t>
            </a:r>
          </a:p>
          <a:p>
            <a:pPr marL="457200" lvl="0" indent="-457200">
              <a:buFont typeface="Arial" panose="020B0604020202020204" pitchFamily="34" charset="0"/>
              <a:buChar char="•"/>
            </a:pPr>
            <a:endParaRPr lang="en-US" sz="2800" b="1" dirty="0"/>
          </a:p>
          <a:p>
            <a:pPr marL="457200" lvl="0" indent="-457200">
              <a:buFont typeface="Arial" panose="020B0604020202020204" pitchFamily="34" charset="0"/>
              <a:buChar char="•"/>
            </a:pPr>
            <a:endParaRPr lang="en-US" sz="2800" b="1" dirty="0"/>
          </a:p>
        </p:txBody>
      </p:sp>
      <p:sp>
        <p:nvSpPr>
          <p:cNvPr id="29" name="TextBox 28">
            <a:extLst>
              <a:ext uri="{FF2B5EF4-FFF2-40B4-BE49-F238E27FC236}">
                <a16:creationId xmlns:a16="http://schemas.microsoft.com/office/drawing/2014/main" id="{AA404A85-CA8E-4948-6FF0-76515D28AE4B}"/>
              </a:ext>
            </a:extLst>
          </p:cNvPr>
          <p:cNvSpPr txBox="1"/>
          <p:nvPr/>
        </p:nvSpPr>
        <p:spPr>
          <a:xfrm>
            <a:off x="710676" y="3041421"/>
            <a:ext cx="679579" cy="523220"/>
          </a:xfrm>
          <a:prstGeom prst="rect">
            <a:avLst/>
          </a:prstGeom>
          <a:noFill/>
        </p:spPr>
        <p:txBody>
          <a:bodyPr wrap="square" rtlCol="0">
            <a:spAutoFit/>
          </a:bodyPr>
          <a:lstStyle/>
          <a:p>
            <a:pPr algn="ctr"/>
            <a:r>
              <a:rPr lang="en-GB" sz="2800" b="1" dirty="0">
                <a:solidFill>
                  <a:schemeClr val="accent1">
                    <a:lumMod val="50000"/>
                  </a:schemeClr>
                </a:solidFill>
              </a:rPr>
              <a:t>2.2</a:t>
            </a:r>
            <a:endParaRPr lang="en-PG" sz="2800" b="1" dirty="0">
              <a:solidFill>
                <a:schemeClr val="accent1">
                  <a:lumMod val="50000"/>
                </a:schemeClr>
              </a:solidFill>
            </a:endParaRPr>
          </a:p>
        </p:txBody>
      </p:sp>
      <p:sp>
        <p:nvSpPr>
          <p:cNvPr id="31" name="TextBox 30">
            <a:extLst>
              <a:ext uri="{FF2B5EF4-FFF2-40B4-BE49-F238E27FC236}">
                <a16:creationId xmlns:a16="http://schemas.microsoft.com/office/drawing/2014/main" id="{1CBB3C48-F8F8-EA7D-E90C-8EEB94BB2624}"/>
              </a:ext>
            </a:extLst>
          </p:cNvPr>
          <p:cNvSpPr txBox="1"/>
          <p:nvPr/>
        </p:nvSpPr>
        <p:spPr>
          <a:xfrm>
            <a:off x="706100" y="3440005"/>
            <a:ext cx="737320" cy="523220"/>
          </a:xfrm>
          <a:prstGeom prst="rect">
            <a:avLst/>
          </a:prstGeom>
          <a:noFill/>
        </p:spPr>
        <p:txBody>
          <a:bodyPr wrap="square" rtlCol="0">
            <a:spAutoFit/>
          </a:bodyPr>
          <a:lstStyle/>
          <a:p>
            <a:pPr algn="ctr"/>
            <a:r>
              <a:rPr lang="en-GB" sz="2800" dirty="0"/>
              <a:t>2.3</a:t>
            </a:r>
            <a:endParaRPr lang="en-PG" sz="2800" dirty="0"/>
          </a:p>
        </p:txBody>
      </p:sp>
      <p:sp>
        <p:nvSpPr>
          <p:cNvPr id="32" name="TextBox 31">
            <a:extLst>
              <a:ext uri="{FF2B5EF4-FFF2-40B4-BE49-F238E27FC236}">
                <a16:creationId xmlns:a16="http://schemas.microsoft.com/office/drawing/2014/main" id="{E095134E-7D21-8D47-14E8-CC1D6CF145A9}"/>
              </a:ext>
            </a:extLst>
          </p:cNvPr>
          <p:cNvSpPr txBox="1"/>
          <p:nvPr/>
        </p:nvSpPr>
        <p:spPr>
          <a:xfrm>
            <a:off x="706100" y="3806257"/>
            <a:ext cx="737320" cy="523220"/>
          </a:xfrm>
          <a:prstGeom prst="rect">
            <a:avLst/>
          </a:prstGeom>
          <a:noFill/>
        </p:spPr>
        <p:txBody>
          <a:bodyPr wrap="square" rtlCol="0">
            <a:spAutoFit/>
          </a:bodyPr>
          <a:lstStyle/>
          <a:p>
            <a:pPr algn="ctr"/>
            <a:r>
              <a:rPr lang="en-GB" sz="2800" dirty="0"/>
              <a:t>2.4</a:t>
            </a:r>
            <a:endParaRPr lang="en-PG" sz="2800" dirty="0"/>
          </a:p>
        </p:txBody>
      </p:sp>
      <p:sp>
        <p:nvSpPr>
          <p:cNvPr id="6" name="TextBox 5">
            <a:extLst>
              <a:ext uri="{FF2B5EF4-FFF2-40B4-BE49-F238E27FC236}">
                <a16:creationId xmlns:a16="http://schemas.microsoft.com/office/drawing/2014/main" id="{6E6703EB-A855-3334-7050-03A772F7DA84}"/>
              </a:ext>
            </a:extLst>
          </p:cNvPr>
          <p:cNvSpPr txBox="1"/>
          <p:nvPr/>
        </p:nvSpPr>
        <p:spPr>
          <a:xfrm>
            <a:off x="732711" y="4159120"/>
            <a:ext cx="696860" cy="523220"/>
          </a:xfrm>
          <a:prstGeom prst="rect">
            <a:avLst/>
          </a:prstGeom>
          <a:noFill/>
        </p:spPr>
        <p:txBody>
          <a:bodyPr wrap="square" rtlCol="0">
            <a:spAutoFit/>
          </a:bodyPr>
          <a:lstStyle/>
          <a:p>
            <a:pPr algn="ctr"/>
            <a:r>
              <a:rPr lang="en-GB" sz="2800" dirty="0"/>
              <a:t>2.5</a:t>
            </a:r>
            <a:endParaRPr lang="en-PG" sz="2800" dirty="0"/>
          </a:p>
        </p:txBody>
      </p:sp>
      <p:sp>
        <p:nvSpPr>
          <p:cNvPr id="14" name="TextBox 13">
            <a:extLst>
              <a:ext uri="{FF2B5EF4-FFF2-40B4-BE49-F238E27FC236}">
                <a16:creationId xmlns:a16="http://schemas.microsoft.com/office/drawing/2014/main" id="{A2DEFEB9-B15A-FA40-E471-C6538A6C1D51}"/>
              </a:ext>
            </a:extLst>
          </p:cNvPr>
          <p:cNvSpPr txBox="1"/>
          <p:nvPr/>
        </p:nvSpPr>
        <p:spPr>
          <a:xfrm>
            <a:off x="689434" y="4532616"/>
            <a:ext cx="696860" cy="523220"/>
          </a:xfrm>
          <a:prstGeom prst="rect">
            <a:avLst/>
          </a:prstGeom>
          <a:noFill/>
        </p:spPr>
        <p:txBody>
          <a:bodyPr wrap="square" rtlCol="0">
            <a:spAutoFit/>
          </a:bodyPr>
          <a:lstStyle/>
          <a:p>
            <a:pPr algn="ctr"/>
            <a:r>
              <a:rPr lang="en-GB" sz="2800" dirty="0"/>
              <a:t>2.6</a:t>
            </a:r>
            <a:endParaRPr lang="en-PG" sz="2800" dirty="0"/>
          </a:p>
        </p:txBody>
      </p:sp>
    </p:spTree>
    <p:extLst>
      <p:ext uri="{BB962C8B-B14F-4D97-AF65-F5344CB8AC3E}">
        <p14:creationId xmlns:p14="http://schemas.microsoft.com/office/powerpoint/2010/main" val="3002345406"/>
      </p:ext>
    </p:extLst>
  </p:cSld>
  <p:clrMapOvr>
    <a:masterClrMapping/>
  </p:clrMapOvr>
  <mc:AlternateContent xmlns:mc="http://schemas.openxmlformats.org/markup-compatibility/2006">
    <mc:Choice xmlns:p159="http://schemas.microsoft.com/office/powerpoint/2015/09/main" Requires="p159">
      <p:transitio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1000"/>
                                        <p:tgtEl>
                                          <p:spTgt spid="3">
                                            <p:txEl>
                                              <p:pRg st="5" end="5"/>
                                            </p:txEl>
                                          </p:spTgt>
                                        </p:tgtEl>
                                      </p:cBhvr>
                                    </p:animEffect>
                                    <p:anim calcmode="lin" valueType="num">
                                      <p:cBhvr>
                                        <p:cTn id="1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1000"/>
                                        <p:tgtEl>
                                          <p:spTgt spid="3">
                                            <p:txEl>
                                              <p:pRg st="6" end="6"/>
                                            </p:txEl>
                                          </p:spTgt>
                                        </p:tgtEl>
                                      </p:cBhvr>
                                    </p:animEffect>
                                    <p:anim calcmode="lin" valueType="num">
                                      <p:cBhvr>
                                        <p:cTn id="2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8ABF455-E3BC-A8D7-91A5-6E38B4BC63DE}"/>
              </a:ext>
            </a:extLst>
          </p:cNvPr>
          <p:cNvSpPr/>
          <p:nvPr/>
        </p:nvSpPr>
        <p:spPr>
          <a:xfrm>
            <a:off x="-21388" y="0"/>
            <a:ext cx="2549740" cy="6858001"/>
          </a:xfrm>
          <a:custGeom>
            <a:avLst/>
            <a:gdLst>
              <a:gd name="connsiteX0" fmla="*/ 0 w 11016343"/>
              <a:gd name="connsiteY0" fmla="*/ 0 h 6085114"/>
              <a:gd name="connsiteX1" fmla="*/ 11016343 w 11016343"/>
              <a:gd name="connsiteY1" fmla="*/ 0 h 6085114"/>
              <a:gd name="connsiteX2" fmla="*/ 11016343 w 11016343"/>
              <a:gd name="connsiteY2" fmla="*/ 6085114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5682343 w 11016343"/>
              <a:gd name="connsiteY2" fmla="*/ 18832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1792878 w 11016343"/>
              <a:gd name="connsiteY2" fmla="*/ 5642759 h 6085114"/>
              <a:gd name="connsiteX3" fmla="*/ 0 w 11016343"/>
              <a:gd name="connsiteY3" fmla="*/ 6085114 h 6085114"/>
              <a:gd name="connsiteX4" fmla="*/ 0 w 11016343"/>
              <a:gd name="connsiteY4" fmla="*/ 0 h 6085114"/>
              <a:gd name="connsiteX0" fmla="*/ 0 w 3130960"/>
              <a:gd name="connsiteY0" fmla="*/ 0 h 6085114"/>
              <a:gd name="connsiteX1" fmla="*/ 3130960 w 3130960"/>
              <a:gd name="connsiteY1" fmla="*/ 14234 h 6085114"/>
              <a:gd name="connsiteX2" fmla="*/ 1792878 w 3130960"/>
              <a:gd name="connsiteY2" fmla="*/ 5642759 h 6085114"/>
              <a:gd name="connsiteX3" fmla="*/ 0 w 3130960"/>
              <a:gd name="connsiteY3" fmla="*/ 6085114 h 6085114"/>
              <a:gd name="connsiteX4" fmla="*/ 0 w 3130960"/>
              <a:gd name="connsiteY4" fmla="*/ 0 h 6085114"/>
              <a:gd name="connsiteX0" fmla="*/ 0 w 3130960"/>
              <a:gd name="connsiteY0" fmla="*/ 0 h 6089191"/>
              <a:gd name="connsiteX1" fmla="*/ 3130960 w 3130960"/>
              <a:gd name="connsiteY1" fmla="*/ 14234 h 6089191"/>
              <a:gd name="connsiteX2" fmla="*/ 1792878 w 3130960"/>
              <a:gd name="connsiteY2" fmla="*/ 5642759 h 6089191"/>
              <a:gd name="connsiteX3" fmla="*/ 0 w 3130960"/>
              <a:gd name="connsiteY3" fmla="*/ 6085114 h 6089191"/>
              <a:gd name="connsiteX4" fmla="*/ 0 w 3130960"/>
              <a:gd name="connsiteY4" fmla="*/ 0 h 6089191"/>
              <a:gd name="connsiteX0" fmla="*/ 19326 w 3150286"/>
              <a:gd name="connsiteY0" fmla="*/ 0 h 6089191"/>
              <a:gd name="connsiteX1" fmla="*/ 3150286 w 3150286"/>
              <a:gd name="connsiteY1" fmla="*/ 14234 h 6089191"/>
              <a:gd name="connsiteX2" fmla="*/ 1812204 w 3150286"/>
              <a:gd name="connsiteY2" fmla="*/ 5642759 h 6089191"/>
              <a:gd name="connsiteX3" fmla="*/ 19326 w 3150286"/>
              <a:gd name="connsiteY3" fmla="*/ 6085114 h 6089191"/>
              <a:gd name="connsiteX4" fmla="*/ 19326 w 3150286"/>
              <a:gd name="connsiteY4" fmla="*/ 0 h 6089191"/>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88982"/>
              <a:gd name="connsiteY0" fmla="*/ 0 h 6086559"/>
              <a:gd name="connsiteX1" fmla="*/ 2222593 w 2288982"/>
              <a:gd name="connsiteY1" fmla="*/ 14234 h 6086559"/>
              <a:gd name="connsiteX2" fmla="*/ 1971651 w 2288982"/>
              <a:gd name="connsiteY2" fmla="*/ 5998615 h 6086559"/>
              <a:gd name="connsiteX3" fmla="*/ 19326 w 2288982"/>
              <a:gd name="connsiteY3" fmla="*/ 6085114 h 6086559"/>
              <a:gd name="connsiteX4" fmla="*/ 19326 w 2288982"/>
              <a:gd name="connsiteY4" fmla="*/ 0 h 6086559"/>
              <a:gd name="connsiteX0" fmla="*/ 19326 w 2222593"/>
              <a:gd name="connsiteY0" fmla="*/ 0 h 6086559"/>
              <a:gd name="connsiteX1" fmla="*/ 2222593 w 2222593"/>
              <a:gd name="connsiteY1" fmla="*/ 14234 h 6086559"/>
              <a:gd name="connsiteX2" fmla="*/ 1971651 w 2222593"/>
              <a:gd name="connsiteY2" fmla="*/ 5998615 h 6086559"/>
              <a:gd name="connsiteX3" fmla="*/ 19326 w 2222593"/>
              <a:gd name="connsiteY3" fmla="*/ 6085114 h 6086559"/>
              <a:gd name="connsiteX4" fmla="*/ 19326 w 2222593"/>
              <a:gd name="connsiteY4" fmla="*/ 0 h 6086559"/>
              <a:gd name="connsiteX0" fmla="*/ 19326 w 2222593"/>
              <a:gd name="connsiteY0" fmla="*/ 0 h 6194359"/>
              <a:gd name="connsiteX1" fmla="*/ 2222593 w 2222593"/>
              <a:gd name="connsiteY1" fmla="*/ 14234 h 6194359"/>
              <a:gd name="connsiteX2" fmla="*/ 1971651 w 2222593"/>
              <a:gd name="connsiteY2" fmla="*/ 5998615 h 6194359"/>
              <a:gd name="connsiteX3" fmla="*/ 19326 w 2222593"/>
              <a:gd name="connsiteY3" fmla="*/ 6085114 h 6194359"/>
              <a:gd name="connsiteX4" fmla="*/ 19326 w 2222593"/>
              <a:gd name="connsiteY4" fmla="*/ 0 h 6194359"/>
              <a:gd name="connsiteX0" fmla="*/ 19326 w 2222593"/>
              <a:gd name="connsiteY0" fmla="*/ 0 h 6085114"/>
              <a:gd name="connsiteX1" fmla="*/ 2222593 w 2222593"/>
              <a:gd name="connsiteY1" fmla="*/ 14234 h 6085114"/>
              <a:gd name="connsiteX2" fmla="*/ 1971651 w 2222593"/>
              <a:gd name="connsiteY2" fmla="*/ 5998615 h 6085114"/>
              <a:gd name="connsiteX3" fmla="*/ 19326 w 2222593"/>
              <a:gd name="connsiteY3" fmla="*/ 6085114 h 6085114"/>
              <a:gd name="connsiteX4" fmla="*/ 19326 w 2222593"/>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062700"/>
              <a:gd name="connsiteY0" fmla="*/ 0 h 6085114"/>
              <a:gd name="connsiteX1" fmla="*/ 2048650 w 2062700"/>
              <a:gd name="connsiteY1" fmla="*/ 28468 h 6085114"/>
              <a:gd name="connsiteX2" fmla="*/ 1971651 w 2062700"/>
              <a:gd name="connsiteY2" fmla="*/ 5998615 h 6085114"/>
              <a:gd name="connsiteX3" fmla="*/ 19326 w 2062700"/>
              <a:gd name="connsiteY3" fmla="*/ 6085114 h 6085114"/>
              <a:gd name="connsiteX4" fmla="*/ 19326 w 2062700"/>
              <a:gd name="connsiteY4" fmla="*/ 0 h 60851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2700" h="6085114">
                <a:moveTo>
                  <a:pt x="19326" y="0"/>
                </a:moveTo>
                <a:cubicBezTo>
                  <a:pt x="744085" y="18979"/>
                  <a:pt x="1149949" y="9490"/>
                  <a:pt x="2048650" y="28468"/>
                </a:cubicBezTo>
                <a:cubicBezTo>
                  <a:pt x="2080965" y="1064825"/>
                  <a:pt x="2058450" y="2800251"/>
                  <a:pt x="1971651" y="5998615"/>
                </a:cubicBezTo>
                <a:cubicBezTo>
                  <a:pt x="2219883" y="6156669"/>
                  <a:pt x="99957" y="6032557"/>
                  <a:pt x="19326" y="6085114"/>
                </a:cubicBezTo>
                <a:cubicBezTo>
                  <a:pt x="-24159" y="4711515"/>
                  <a:pt x="19326" y="2028371"/>
                  <a:pt x="19326" y="0"/>
                </a:cubicBezTo>
                <a:close/>
              </a:path>
            </a:pathLst>
          </a:custGeom>
          <a:blipFill>
            <a:blip r:embed="rId3"/>
            <a:stretch>
              <a:fillRect/>
            </a:stretch>
          </a:blipFill>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0" name="Rectangle 9">
            <a:extLst>
              <a:ext uri="{FF2B5EF4-FFF2-40B4-BE49-F238E27FC236}">
                <a16:creationId xmlns:a16="http://schemas.microsoft.com/office/drawing/2014/main" id="{C048529D-B4D4-B8A8-D1D2-26C276643B98}"/>
              </a:ext>
            </a:extLst>
          </p:cNvPr>
          <p:cNvSpPr/>
          <p:nvPr/>
        </p:nvSpPr>
        <p:spPr>
          <a:xfrm>
            <a:off x="-21388" y="11005"/>
            <a:ext cx="12191998" cy="6858000"/>
          </a:xfrm>
          <a:prstGeom prst="rect">
            <a:avLst/>
          </a:prstGeom>
          <a:solidFill>
            <a:schemeClr val="accent5">
              <a:lumMod val="40000"/>
              <a:lumOff val="60000"/>
              <a:alpha val="6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 name="TextBox 3">
            <a:extLst>
              <a:ext uri="{FF2B5EF4-FFF2-40B4-BE49-F238E27FC236}">
                <a16:creationId xmlns:a16="http://schemas.microsoft.com/office/drawing/2014/main" id="{D6802085-3509-ACC4-9752-E684F92A848A}"/>
              </a:ext>
            </a:extLst>
          </p:cNvPr>
          <p:cNvSpPr txBox="1"/>
          <p:nvPr/>
        </p:nvSpPr>
        <p:spPr>
          <a:xfrm>
            <a:off x="922785" y="320182"/>
            <a:ext cx="1594496" cy="400110"/>
          </a:xfrm>
          <a:prstGeom prst="rect">
            <a:avLst/>
          </a:prstGeom>
          <a:noFill/>
        </p:spPr>
        <p:txBody>
          <a:bodyPr wrap="square" rtlCol="0">
            <a:spAutoFit/>
          </a:bodyPr>
          <a:lstStyle/>
          <a:p>
            <a:r>
              <a:rPr lang="en-GB" sz="2000" b="1" dirty="0">
                <a:solidFill>
                  <a:srgbClr val="0070C0"/>
                </a:solidFill>
                <a:latin typeface="Abadi" panose="020B0604020104020204" pitchFamily="34" charset="0"/>
              </a:rPr>
              <a:t>C </a:t>
            </a:r>
            <a:r>
              <a:rPr lang="en-GB" sz="2000" b="1" dirty="0">
                <a:solidFill>
                  <a:srgbClr val="FF0000"/>
                </a:solidFill>
                <a:latin typeface="Abadi" panose="020B0604020104020204" pitchFamily="34" charset="0"/>
              </a:rPr>
              <a:t>H</a:t>
            </a:r>
            <a:r>
              <a:rPr lang="en-GB" sz="2000" b="1" dirty="0">
                <a:solidFill>
                  <a:srgbClr val="0070C0"/>
                </a:solidFill>
                <a:latin typeface="Abadi" panose="020B0604020104020204" pitchFamily="34" charset="0"/>
              </a:rPr>
              <a:t> S (PNG)</a:t>
            </a:r>
            <a:endParaRPr lang="en-PG" sz="2000" b="1" dirty="0">
              <a:solidFill>
                <a:srgbClr val="0070C0"/>
              </a:solidFill>
              <a:latin typeface="Abadi" panose="020B0604020104020204" pitchFamily="34" charset="0"/>
            </a:endParaRPr>
          </a:p>
        </p:txBody>
      </p:sp>
      <p:sp>
        <p:nvSpPr>
          <p:cNvPr id="5" name="TextBox 4">
            <a:extLst>
              <a:ext uri="{FF2B5EF4-FFF2-40B4-BE49-F238E27FC236}">
                <a16:creationId xmlns:a16="http://schemas.microsoft.com/office/drawing/2014/main" id="{29AB255E-1EE8-A1D6-F98D-536160AC8D20}"/>
              </a:ext>
            </a:extLst>
          </p:cNvPr>
          <p:cNvSpPr txBox="1"/>
          <p:nvPr/>
        </p:nvSpPr>
        <p:spPr>
          <a:xfrm>
            <a:off x="66609" y="873676"/>
            <a:ext cx="2564348" cy="584775"/>
          </a:xfrm>
          <a:prstGeom prst="rect">
            <a:avLst/>
          </a:prstGeom>
          <a:noFill/>
        </p:spPr>
        <p:txBody>
          <a:bodyPr wrap="square" rtlCol="0">
            <a:spAutoFit/>
          </a:bodyPr>
          <a:lstStyle/>
          <a:p>
            <a:r>
              <a:rPr lang="en-GB" sz="1600" b="1" dirty="0">
                <a:solidFill>
                  <a:schemeClr val="accent1">
                    <a:lumMod val="50000"/>
                  </a:schemeClr>
                </a:solidFill>
              </a:rPr>
              <a:t>Introduction to </a:t>
            </a:r>
            <a:r>
              <a:rPr lang="en-GB" sz="1600" b="1" dirty="0">
                <a:solidFill>
                  <a:srgbClr val="C00000"/>
                </a:solidFill>
              </a:rPr>
              <a:t>Cyber </a:t>
            </a:r>
            <a:r>
              <a:rPr lang="en-GB" sz="1600" b="1" dirty="0">
                <a:solidFill>
                  <a:schemeClr val="accent1">
                    <a:lumMod val="50000"/>
                  </a:schemeClr>
                </a:solidFill>
              </a:rPr>
              <a:t>Security</a:t>
            </a:r>
            <a:endParaRPr lang="en-PG" sz="1600" b="1" dirty="0">
              <a:solidFill>
                <a:schemeClr val="accent1">
                  <a:lumMod val="50000"/>
                </a:schemeClr>
              </a:solidFill>
            </a:endParaRPr>
          </a:p>
        </p:txBody>
      </p:sp>
      <p:sp>
        <p:nvSpPr>
          <p:cNvPr id="9" name="Oval 8">
            <a:extLst>
              <a:ext uri="{FF2B5EF4-FFF2-40B4-BE49-F238E27FC236}">
                <a16:creationId xmlns:a16="http://schemas.microsoft.com/office/drawing/2014/main" id="{680AE8DD-5C8C-4755-C127-D5671061DF88}"/>
              </a:ext>
            </a:extLst>
          </p:cNvPr>
          <p:cNvSpPr/>
          <p:nvPr/>
        </p:nvSpPr>
        <p:spPr>
          <a:xfrm>
            <a:off x="170804" y="67828"/>
            <a:ext cx="769798" cy="790731"/>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7" name="Rectangle: Rounded Corners 6">
            <a:extLst>
              <a:ext uri="{FF2B5EF4-FFF2-40B4-BE49-F238E27FC236}">
                <a16:creationId xmlns:a16="http://schemas.microsoft.com/office/drawing/2014/main" id="{D2D07AB7-CA9F-DB67-8FC2-7CD106005870}"/>
              </a:ext>
            </a:extLst>
          </p:cNvPr>
          <p:cNvSpPr/>
          <p:nvPr/>
        </p:nvSpPr>
        <p:spPr>
          <a:xfrm>
            <a:off x="527045" y="3044760"/>
            <a:ext cx="1059348" cy="508104"/>
          </a:xfrm>
          <a:prstGeom prst="roundRect">
            <a:avLst/>
          </a:prstGeom>
          <a:solidFill>
            <a:schemeClr val="bg1">
              <a:lumMod val="9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 name="TextBox 1">
            <a:extLst>
              <a:ext uri="{FF2B5EF4-FFF2-40B4-BE49-F238E27FC236}">
                <a16:creationId xmlns:a16="http://schemas.microsoft.com/office/drawing/2014/main" id="{FF7E6DCB-97BE-E985-642B-A616E8F52F48}"/>
              </a:ext>
            </a:extLst>
          </p:cNvPr>
          <p:cNvSpPr txBox="1"/>
          <p:nvPr/>
        </p:nvSpPr>
        <p:spPr>
          <a:xfrm>
            <a:off x="255989" y="1490975"/>
            <a:ext cx="1838281" cy="523220"/>
          </a:xfrm>
          <a:prstGeom prst="rect">
            <a:avLst/>
          </a:prstGeom>
          <a:noFill/>
          <a:ln>
            <a:noFill/>
          </a:ln>
        </p:spPr>
        <p:txBody>
          <a:bodyPr wrap="square" rtlCol="0">
            <a:spAutoFit/>
          </a:bodyPr>
          <a:lstStyle/>
          <a:p>
            <a:r>
              <a:rPr lang="en-GB" sz="2800" dirty="0"/>
              <a:t>Objectives</a:t>
            </a:r>
            <a:endParaRPr lang="en-PG" sz="2800" dirty="0"/>
          </a:p>
        </p:txBody>
      </p:sp>
      <p:sp>
        <p:nvSpPr>
          <p:cNvPr id="11" name="TextBox 10">
            <a:extLst>
              <a:ext uri="{FF2B5EF4-FFF2-40B4-BE49-F238E27FC236}">
                <a16:creationId xmlns:a16="http://schemas.microsoft.com/office/drawing/2014/main" id="{74522B91-8F2C-9250-5C05-99C4EF1EC5D6}"/>
              </a:ext>
            </a:extLst>
          </p:cNvPr>
          <p:cNvSpPr txBox="1"/>
          <p:nvPr/>
        </p:nvSpPr>
        <p:spPr>
          <a:xfrm>
            <a:off x="243501" y="1962475"/>
            <a:ext cx="2059798" cy="523220"/>
          </a:xfrm>
          <a:prstGeom prst="rect">
            <a:avLst/>
          </a:prstGeom>
          <a:noFill/>
        </p:spPr>
        <p:txBody>
          <a:bodyPr wrap="square" rtlCol="0">
            <a:spAutoFit/>
          </a:bodyPr>
          <a:lstStyle/>
          <a:p>
            <a:r>
              <a:rPr lang="en-GB" sz="2800" dirty="0"/>
              <a:t>Introduction</a:t>
            </a:r>
            <a:endParaRPr lang="en-PG" sz="2800" dirty="0"/>
          </a:p>
        </p:txBody>
      </p:sp>
      <p:sp>
        <p:nvSpPr>
          <p:cNvPr id="12" name="Rectangle: Rounded Corners 11">
            <a:extLst>
              <a:ext uri="{FF2B5EF4-FFF2-40B4-BE49-F238E27FC236}">
                <a16:creationId xmlns:a16="http://schemas.microsoft.com/office/drawing/2014/main" id="{7F67C70D-2001-8517-8547-2EAD1EFA314B}"/>
              </a:ext>
            </a:extLst>
          </p:cNvPr>
          <p:cNvSpPr/>
          <p:nvPr/>
        </p:nvSpPr>
        <p:spPr>
          <a:xfrm>
            <a:off x="2616349" y="821523"/>
            <a:ext cx="9427589" cy="129462"/>
          </a:xfrm>
          <a:prstGeom prst="round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3" name="TextBox 12">
            <a:extLst>
              <a:ext uri="{FF2B5EF4-FFF2-40B4-BE49-F238E27FC236}">
                <a16:creationId xmlns:a16="http://schemas.microsoft.com/office/drawing/2014/main" id="{9211ECB0-B643-1D31-5EDF-176111831CB9}"/>
              </a:ext>
            </a:extLst>
          </p:cNvPr>
          <p:cNvSpPr txBox="1"/>
          <p:nvPr/>
        </p:nvSpPr>
        <p:spPr>
          <a:xfrm>
            <a:off x="660423" y="2501948"/>
            <a:ext cx="792589" cy="523220"/>
          </a:xfrm>
          <a:prstGeom prst="rect">
            <a:avLst/>
          </a:prstGeom>
          <a:noFill/>
        </p:spPr>
        <p:txBody>
          <a:bodyPr wrap="square" rtlCol="0">
            <a:spAutoFit/>
          </a:bodyPr>
          <a:lstStyle/>
          <a:p>
            <a:pPr algn="ctr"/>
            <a:r>
              <a:rPr lang="en-GB" sz="2800" dirty="0"/>
              <a:t>2.1</a:t>
            </a:r>
            <a:endParaRPr lang="en-PG" sz="2800" dirty="0"/>
          </a:p>
        </p:txBody>
      </p:sp>
      <p:sp>
        <p:nvSpPr>
          <p:cNvPr id="17" name="TextBox 16">
            <a:extLst>
              <a:ext uri="{FF2B5EF4-FFF2-40B4-BE49-F238E27FC236}">
                <a16:creationId xmlns:a16="http://schemas.microsoft.com/office/drawing/2014/main" id="{2D49EFE7-F559-CDC7-56C3-06B8E6FDC2C2}"/>
              </a:ext>
            </a:extLst>
          </p:cNvPr>
          <p:cNvSpPr txBox="1"/>
          <p:nvPr/>
        </p:nvSpPr>
        <p:spPr>
          <a:xfrm>
            <a:off x="294810" y="5153840"/>
            <a:ext cx="1962124" cy="523220"/>
          </a:xfrm>
          <a:prstGeom prst="rect">
            <a:avLst/>
          </a:prstGeom>
          <a:noFill/>
        </p:spPr>
        <p:txBody>
          <a:bodyPr wrap="square" rtlCol="0">
            <a:spAutoFit/>
          </a:bodyPr>
          <a:lstStyle/>
          <a:p>
            <a:r>
              <a:rPr lang="en-GB" sz="2800" dirty="0"/>
              <a:t>Q&amp;A</a:t>
            </a:r>
            <a:endParaRPr lang="en-PG" sz="2800" dirty="0"/>
          </a:p>
        </p:txBody>
      </p:sp>
      <p:sp>
        <p:nvSpPr>
          <p:cNvPr id="20" name="TextBox 19">
            <a:extLst>
              <a:ext uri="{FF2B5EF4-FFF2-40B4-BE49-F238E27FC236}">
                <a16:creationId xmlns:a16="http://schemas.microsoft.com/office/drawing/2014/main" id="{02C03885-444E-7BC2-36D7-F60200FED780}"/>
              </a:ext>
            </a:extLst>
          </p:cNvPr>
          <p:cNvSpPr txBox="1"/>
          <p:nvPr/>
        </p:nvSpPr>
        <p:spPr>
          <a:xfrm>
            <a:off x="3547951" y="153182"/>
            <a:ext cx="7564383" cy="646331"/>
          </a:xfrm>
          <a:prstGeom prst="rect">
            <a:avLst/>
          </a:prstGeom>
          <a:noFill/>
          <a:ln>
            <a:noFill/>
          </a:ln>
        </p:spPr>
        <p:txBody>
          <a:bodyPr wrap="square" rtlCol="0">
            <a:spAutoFit/>
          </a:bodyPr>
          <a:lstStyle/>
          <a:p>
            <a:r>
              <a:rPr lang="en-US" sz="3600" b="1" dirty="0">
                <a:solidFill>
                  <a:srgbClr val="0070C0"/>
                </a:solidFill>
              </a:rPr>
              <a:t>Basic Concepts of Cyber Security</a:t>
            </a:r>
          </a:p>
        </p:txBody>
      </p:sp>
      <p:sp>
        <p:nvSpPr>
          <p:cNvPr id="21" name="Rectangle: Rounded Corners 20">
            <a:extLst>
              <a:ext uri="{FF2B5EF4-FFF2-40B4-BE49-F238E27FC236}">
                <a16:creationId xmlns:a16="http://schemas.microsoft.com/office/drawing/2014/main" id="{26E8EBF9-1F91-B28B-CCD3-D9CD83C21417}"/>
              </a:ext>
            </a:extLst>
          </p:cNvPr>
          <p:cNvSpPr/>
          <p:nvPr/>
        </p:nvSpPr>
        <p:spPr>
          <a:xfrm>
            <a:off x="2667953" y="197071"/>
            <a:ext cx="848010" cy="516869"/>
          </a:xfrm>
          <a:prstGeom prst="round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PG"/>
          </a:p>
        </p:txBody>
      </p:sp>
      <p:sp>
        <p:nvSpPr>
          <p:cNvPr id="22" name="TextBox 21">
            <a:extLst>
              <a:ext uri="{FF2B5EF4-FFF2-40B4-BE49-F238E27FC236}">
                <a16:creationId xmlns:a16="http://schemas.microsoft.com/office/drawing/2014/main" id="{72C0AD66-B848-5F9B-C132-3D7E0BEF9C10}"/>
              </a:ext>
            </a:extLst>
          </p:cNvPr>
          <p:cNvSpPr txBox="1"/>
          <p:nvPr/>
        </p:nvSpPr>
        <p:spPr>
          <a:xfrm>
            <a:off x="2806976" y="229270"/>
            <a:ext cx="575962" cy="461665"/>
          </a:xfrm>
          <a:prstGeom prst="rect">
            <a:avLst/>
          </a:prstGeom>
          <a:noFill/>
        </p:spPr>
        <p:txBody>
          <a:bodyPr wrap="square" rtlCol="0">
            <a:spAutoFit/>
          </a:bodyPr>
          <a:lstStyle/>
          <a:p>
            <a:r>
              <a:rPr lang="en-GB" sz="2400" b="1" dirty="0">
                <a:solidFill>
                  <a:schemeClr val="bg1"/>
                </a:solidFill>
              </a:rPr>
              <a:t>2.2</a:t>
            </a:r>
            <a:endParaRPr lang="en-PG" sz="2400" b="1" dirty="0">
              <a:solidFill>
                <a:schemeClr val="bg1"/>
              </a:solidFill>
            </a:endParaRPr>
          </a:p>
        </p:txBody>
      </p:sp>
      <p:sp>
        <p:nvSpPr>
          <p:cNvPr id="3" name="TextBox 2">
            <a:extLst>
              <a:ext uri="{FF2B5EF4-FFF2-40B4-BE49-F238E27FC236}">
                <a16:creationId xmlns:a16="http://schemas.microsoft.com/office/drawing/2014/main" id="{29AB255E-1EE8-A1D6-F98D-536160AC8D20}"/>
              </a:ext>
            </a:extLst>
          </p:cNvPr>
          <p:cNvSpPr txBox="1"/>
          <p:nvPr/>
        </p:nvSpPr>
        <p:spPr>
          <a:xfrm>
            <a:off x="2764335" y="1193236"/>
            <a:ext cx="8991333" cy="4401205"/>
          </a:xfrm>
          <a:prstGeom prst="rect">
            <a:avLst/>
          </a:prstGeom>
          <a:noFill/>
        </p:spPr>
        <p:txBody>
          <a:bodyPr wrap="square" rtlCol="0">
            <a:spAutoFit/>
          </a:bodyPr>
          <a:lstStyle/>
          <a:p>
            <a:pPr marL="457200" lvl="0" indent="-457200">
              <a:buFont typeface="Arial" panose="020B0604020202020204" pitchFamily="34" charset="0"/>
              <a:buChar char="•"/>
            </a:pPr>
            <a:r>
              <a:rPr lang="en-US" sz="2800" b="1" dirty="0">
                <a:solidFill>
                  <a:srgbClr val="C00000"/>
                </a:solidFill>
              </a:rPr>
              <a:t>Ransomware</a:t>
            </a:r>
          </a:p>
          <a:p>
            <a:pPr lvl="0"/>
            <a:endParaRPr lang="en-US" sz="2800" b="1" dirty="0">
              <a:solidFill>
                <a:srgbClr val="C00000"/>
              </a:solidFill>
            </a:endParaRPr>
          </a:p>
          <a:p>
            <a:pPr marL="914400" lvl="1" indent="-457200">
              <a:buFont typeface="Arial" panose="020B0604020202020204" pitchFamily="34" charset="0"/>
              <a:buChar char="•"/>
            </a:pPr>
            <a:r>
              <a:rPr lang="en-US" sz="2800" b="1" u="sng" dirty="0"/>
              <a:t>How it spreads: </a:t>
            </a:r>
          </a:p>
          <a:p>
            <a:pPr marL="1371600" lvl="2" indent="-457200">
              <a:buFont typeface="Arial" panose="020B0604020202020204" pitchFamily="34" charset="0"/>
              <a:buChar char="•"/>
            </a:pPr>
            <a:r>
              <a:rPr lang="en-US" sz="2800" b="1" dirty="0"/>
              <a:t>Comes through bad emails or websites. Locks files until you pay.</a:t>
            </a:r>
          </a:p>
          <a:p>
            <a:pPr lvl="2"/>
            <a:endParaRPr lang="en-US" sz="2800" b="1" dirty="0"/>
          </a:p>
          <a:p>
            <a:pPr marL="914400" lvl="1" indent="-457200">
              <a:buFont typeface="Arial" panose="020B0604020202020204" pitchFamily="34" charset="0"/>
              <a:buChar char="•"/>
            </a:pPr>
            <a:r>
              <a:rPr lang="en-US" sz="2800" b="1" u="sng" dirty="0"/>
              <a:t>How to stay safe: </a:t>
            </a:r>
          </a:p>
          <a:p>
            <a:pPr marL="1371600" lvl="2" indent="-457200">
              <a:buFont typeface="Arial" panose="020B0604020202020204" pitchFamily="34" charset="0"/>
              <a:buChar char="•"/>
            </a:pPr>
            <a:r>
              <a:rPr lang="en-US" sz="2800" b="1" dirty="0"/>
              <a:t>Keep backups of files and don't click on bad links.</a:t>
            </a:r>
          </a:p>
          <a:p>
            <a:pPr marL="457200" lvl="0" indent="-457200">
              <a:buFont typeface="Arial" panose="020B0604020202020204" pitchFamily="34" charset="0"/>
              <a:buChar char="•"/>
            </a:pPr>
            <a:endParaRPr lang="en-US" sz="2800" b="1" dirty="0"/>
          </a:p>
          <a:p>
            <a:pPr marL="457200" lvl="0" indent="-457200">
              <a:buFont typeface="Arial" panose="020B0604020202020204" pitchFamily="34" charset="0"/>
              <a:buChar char="•"/>
            </a:pPr>
            <a:endParaRPr lang="en-US" sz="2800" b="1" dirty="0"/>
          </a:p>
        </p:txBody>
      </p:sp>
      <p:sp>
        <p:nvSpPr>
          <p:cNvPr id="29" name="TextBox 28">
            <a:extLst>
              <a:ext uri="{FF2B5EF4-FFF2-40B4-BE49-F238E27FC236}">
                <a16:creationId xmlns:a16="http://schemas.microsoft.com/office/drawing/2014/main" id="{AA404A85-CA8E-4948-6FF0-76515D28AE4B}"/>
              </a:ext>
            </a:extLst>
          </p:cNvPr>
          <p:cNvSpPr txBox="1"/>
          <p:nvPr/>
        </p:nvSpPr>
        <p:spPr>
          <a:xfrm>
            <a:off x="710676" y="3041421"/>
            <a:ext cx="679579" cy="523220"/>
          </a:xfrm>
          <a:prstGeom prst="rect">
            <a:avLst/>
          </a:prstGeom>
          <a:noFill/>
        </p:spPr>
        <p:txBody>
          <a:bodyPr wrap="square" rtlCol="0">
            <a:spAutoFit/>
          </a:bodyPr>
          <a:lstStyle/>
          <a:p>
            <a:pPr algn="ctr"/>
            <a:r>
              <a:rPr lang="en-GB" sz="2800" b="1" dirty="0">
                <a:solidFill>
                  <a:schemeClr val="accent1">
                    <a:lumMod val="50000"/>
                  </a:schemeClr>
                </a:solidFill>
              </a:rPr>
              <a:t>2.2</a:t>
            </a:r>
            <a:endParaRPr lang="en-PG" sz="2800" b="1" dirty="0">
              <a:solidFill>
                <a:schemeClr val="accent1">
                  <a:lumMod val="50000"/>
                </a:schemeClr>
              </a:solidFill>
            </a:endParaRPr>
          </a:p>
        </p:txBody>
      </p:sp>
      <p:sp>
        <p:nvSpPr>
          <p:cNvPr id="31" name="TextBox 30">
            <a:extLst>
              <a:ext uri="{FF2B5EF4-FFF2-40B4-BE49-F238E27FC236}">
                <a16:creationId xmlns:a16="http://schemas.microsoft.com/office/drawing/2014/main" id="{1CBB3C48-F8F8-EA7D-E90C-8EEB94BB2624}"/>
              </a:ext>
            </a:extLst>
          </p:cNvPr>
          <p:cNvSpPr txBox="1"/>
          <p:nvPr/>
        </p:nvSpPr>
        <p:spPr>
          <a:xfrm>
            <a:off x="706100" y="3440005"/>
            <a:ext cx="737320" cy="523220"/>
          </a:xfrm>
          <a:prstGeom prst="rect">
            <a:avLst/>
          </a:prstGeom>
          <a:noFill/>
        </p:spPr>
        <p:txBody>
          <a:bodyPr wrap="square" rtlCol="0">
            <a:spAutoFit/>
          </a:bodyPr>
          <a:lstStyle/>
          <a:p>
            <a:pPr algn="ctr"/>
            <a:r>
              <a:rPr lang="en-GB" sz="2800" dirty="0"/>
              <a:t>2.3</a:t>
            </a:r>
            <a:endParaRPr lang="en-PG" sz="2800" dirty="0"/>
          </a:p>
        </p:txBody>
      </p:sp>
      <p:sp>
        <p:nvSpPr>
          <p:cNvPr id="32" name="TextBox 31">
            <a:extLst>
              <a:ext uri="{FF2B5EF4-FFF2-40B4-BE49-F238E27FC236}">
                <a16:creationId xmlns:a16="http://schemas.microsoft.com/office/drawing/2014/main" id="{E095134E-7D21-8D47-14E8-CC1D6CF145A9}"/>
              </a:ext>
            </a:extLst>
          </p:cNvPr>
          <p:cNvSpPr txBox="1"/>
          <p:nvPr/>
        </p:nvSpPr>
        <p:spPr>
          <a:xfrm>
            <a:off x="715692" y="3806257"/>
            <a:ext cx="737320" cy="523220"/>
          </a:xfrm>
          <a:prstGeom prst="rect">
            <a:avLst/>
          </a:prstGeom>
          <a:noFill/>
        </p:spPr>
        <p:txBody>
          <a:bodyPr wrap="square" rtlCol="0">
            <a:spAutoFit/>
          </a:bodyPr>
          <a:lstStyle/>
          <a:p>
            <a:pPr algn="ctr"/>
            <a:r>
              <a:rPr lang="en-GB" sz="2800" dirty="0"/>
              <a:t>2.4</a:t>
            </a:r>
            <a:endParaRPr lang="en-PG" sz="2800" dirty="0"/>
          </a:p>
        </p:txBody>
      </p:sp>
      <p:sp>
        <p:nvSpPr>
          <p:cNvPr id="6" name="TextBox 5">
            <a:extLst>
              <a:ext uri="{FF2B5EF4-FFF2-40B4-BE49-F238E27FC236}">
                <a16:creationId xmlns:a16="http://schemas.microsoft.com/office/drawing/2014/main" id="{2F5B71C5-F8CB-6F94-EB63-85A5C6197269}"/>
              </a:ext>
            </a:extLst>
          </p:cNvPr>
          <p:cNvSpPr txBox="1"/>
          <p:nvPr/>
        </p:nvSpPr>
        <p:spPr>
          <a:xfrm>
            <a:off x="746560" y="4149802"/>
            <a:ext cx="696860" cy="523220"/>
          </a:xfrm>
          <a:prstGeom prst="rect">
            <a:avLst/>
          </a:prstGeom>
          <a:noFill/>
        </p:spPr>
        <p:txBody>
          <a:bodyPr wrap="square" rtlCol="0">
            <a:spAutoFit/>
          </a:bodyPr>
          <a:lstStyle/>
          <a:p>
            <a:pPr algn="ctr"/>
            <a:r>
              <a:rPr lang="en-GB" sz="2800" dirty="0"/>
              <a:t>2.5</a:t>
            </a:r>
            <a:endParaRPr lang="en-PG" sz="2800" dirty="0"/>
          </a:p>
        </p:txBody>
      </p:sp>
      <p:sp>
        <p:nvSpPr>
          <p:cNvPr id="14" name="TextBox 13">
            <a:extLst>
              <a:ext uri="{FF2B5EF4-FFF2-40B4-BE49-F238E27FC236}">
                <a16:creationId xmlns:a16="http://schemas.microsoft.com/office/drawing/2014/main" id="{40D9D210-F420-107E-67B6-E75E618A9D3D}"/>
              </a:ext>
            </a:extLst>
          </p:cNvPr>
          <p:cNvSpPr txBox="1"/>
          <p:nvPr/>
        </p:nvSpPr>
        <p:spPr>
          <a:xfrm>
            <a:off x="689434" y="4532616"/>
            <a:ext cx="696860" cy="523220"/>
          </a:xfrm>
          <a:prstGeom prst="rect">
            <a:avLst/>
          </a:prstGeom>
          <a:noFill/>
        </p:spPr>
        <p:txBody>
          <a:bodyPr wrap="square" rtlCol="0">
            <a:spAutoFit/>
          </a:bodyPr>
          <a:lstStyle/>
          <a:p>
            <a:pPr algn="ctr"/>
            <a:r>
              <a:rPr lang="en-GB" sz="2800" dirty="0"/>
              <a:t>2.6</a:t>
            </a:r>
            <a:endParaRPr lang="en-PG" sz="2800" dirty="0"/>
          </a:p>
        </p:txBody>
      </p:sp>
    </p:spTree>
    <p:extLst>
      <p:ext uri="{BB962C8B-B14F-4D97-AF65-F5344CB8AC3E}">
        <p14:creationId xmlns:p14="http://schemas.microsoft.com/office/powerpoint/2010/main" val="2233713348"/>
      </p:ext>
    </p:extLst>
  </p:cSld>
  <p:clrMapOvr>
    <a:masterClrMapping/>
  </p:clrMapOvr>
  <mc:AlternateContent xmlns:mc="http://schemas.openxmlformats.org/markup-compatibility/2006">
    <mc:Choice xmlns:p159="http://schemas.microsoft.com/office/powerpoint/2015/09/main" Requires="p159">
      <p:transitio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1000"/>
                                        <p:tgtEl>
                                          <p:spTgt spid="3">
                                            <p:txEl>
                                              <p:pRg st="5" end="5"/>
                                            </p:txEl>
                                          </p:spTgt>
                                        </p:tgtEl>
                                      </p:cBhvr>
                                    </p:animEffect>
                                    <p:anim calcmode="lin" valueType="num">
                                      <p:cBhvr>
                                        <p:cTn id="1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1000"/>
                                        <p:tgtEl>
                                          <p:spTgt spid="3">
                                            <p:txEl>
                                              <p:pRg st="6" end="6"/>
                                            </p:txEl>
                                          </p:spTgt>
                                        </p:tgtEl>
                                      </p:cBhvr>
                                    </p:animEffect>
                                    <p:anim calcmode="lin" valueType="num">
                                      <p:cBhvr>
                                        <p:cTn id="2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8ABF455-E3BC-A8D7-91A5-6E38B4BC63DE}"/>
              </a:ext>
            </a:extLst>
          </p:cNvPr>
          <p:cNvSpPr/>
          <p:nvPr/>
        </p:nvSpPr>
        <p:spPr>
          <a:xfrm>
            <a:off x="-21388" y="0"/>
            <a:ext cx="2549740" cy="6858001"/>
          </a:xfrm>
          <a:custGeom>
            <a:avLst/>
            <a:gdLst>
              <a:gd name="connsiteX0" fmla="*/ 0 w 11016343"/>
              <a:gd name="connsiteY0" fmla="*/ 0 h 6085114"/>
              <a:gd name="connsiteX1" fmla="*/ 11016343 w 11016343"/>
              <a:gd name="connsiteY1" fmla="*/ 0 h 6085114"/>
              <a:gd name="connsiteX2" fmla="*/ 11016343 w 11016343"/>
              <a:gd name="connsiteY2" fmla="*/ 6085114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5682343 w 11016343"/>
              <a:gd name="connsiteY2" fmla="*/ 18832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1792878 w 11016343"/>
              <a:gd name="connsiteY2" fmla="*/ 5642759 h 6085114"/>
              <a:gd name="connsiteX3" fmla="*/ 0 w 11016343"/>
              <a:gd name="connsiteY3" fmla="*/ 6085114 h 6085114"/>
              <a:gd name="connsiteX4" fmla="*/ 0 w 11016343"/>
              <a:gd name="connsiteY4" fmla="*/ 0 h 6085114"/>
              <a:gd name="connsiteX0" fmla="*/ 0 w 3130960"/>
              <a:gd name="connsiteY0" fmla="*/ 0 h 6085114"/>
              <a:gd name="connsiteX1" fmla="*/ 3130960 w 3130960"/>
              <a:gd name="connsiteY1" fmla="*/ 14234 h 6085114"/>
              <a:gd name="connsiteX2" fmla="*/ 1792878 w 3130960"/>
              <a:gd name="connsiteY2" fmla="*/ 5642759 h 6085114"/>
              <a:gd name="connsiteX3" fmla="*/ 0 w 3130960"/>
              <a:gd name="connsiteY3" fmla="*/ 6085114 h 6085114"/>
              <a:gd name="connsiteX4" fmla="*/ 0 w 3130960"/>
              <a:gd name="connsiteY4" fmla="*/ 0 h 6085114"/>
              <a:gd name="connsiteX0" fmla="*/ 0 w 3130960"/>
              <a:gd name="connsiteY0" fmla="*/ 0 h 6089191"/>
              <a:gd name="connsiteX1" fmla="*/ 3130960 w 3130960"/>
              <a:gd name="connsiteY1" fmla="*/ 14234 h 6089191"/>
              <a:gd name="connsiteX2" fmla="*/ 1792878 w 3130960"/>
              <a:gd name="connsiteY2" fmla="*/ 5642759 h 6089191"/>
              <a:gd name="connsiteX3" fmla="*/ 0 w 3130960"/>
              <a:gd name="connsiteY3" fmla="*/ 6085114 h 6089191"/>
              <a:gd name="connsiteX4" fmla="*/ 0 w 3130960"/>
              <a:gd name="connsiteY4" fmla="*/ 0 h 6089191"/>
              <a:gd name="connsiteX0" fmla="*/ 19326 w 3150286"/>
              <a:gd name="connsiteY0" fmla="*/ 0 h 6089191"/>
              <a:gd name="connsiteX1" fmla="*/ 3150286 w 3150286"/>
              <a:gd name="connsiteY1" fmla="*/ 14234 h 6089191"/>
              <a:gd name="connsiteX2" fmla="*/ 1812204 w 3150286"/>
              <a:gd name="connsiteY2" fmla="*/ 5642759 h 6089191"/>
              <a:gd name="connsiteX3" fmla="*/ 19326 w 3150286"/>
              <a:gd name="connsiteY3" fmla="*/ 6085114 h 6089191"/>
              <a:gd name="connsiteX4" fmla="*/ 19326 w 3150286"/>
              <a:gd name="connsiteY4" fmla="*/ 0 h 6089191"/>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88982"/>
              <a:gd name="connsiteY0" fmla="*/ 0 h 6086559"/>
              <a:gd name="connsiteX1" fmla="*/ 2222593 w 2288982"/>
              <a:gd name="connsiteY1" fmla="*/ 14234 h 6086559"/>
              <a:gd name="connsiteX2" fmla="*/ 1971651 w 2288982"/>
              <a:gd name="connsiteY2" fmla="*/ 5998615 h 6086559"/>
              <a:gd name="connsiteX3" fmla="*/ 19326 w 2288982"/>
              <a:gd name="connsiteY3" fmla="*/ 6085114 h 6086559"/>
              <a:gd name="connsiteX4" fmla="*/ 19326 w 2288982"/>
              <a:gd name="connsiteY4" fmla="*/ 0 h 6086559"/>
              <a:gd name="connsiteX0" fmla="*/ 19326 w 2222593"/>
              <a:gd name="connsiteY0" fmla="*/ 0 h 6086559"/>
              <a:gd name="connsiteX1" fmla="*/ 2222593 w 2222593"/>
              <a:gd name="connsiteY1" fmla="*/ 14234 h 6086559"/>
              <a:gd name="connsiteX2" fmla="*/ 1971651 w 2222593"/>
              <a:gd name="connsiteY2" fmla="*/ 5998615 h 6086559"/>
              <a:gd name="connsiteX3" fmla="*/ 19326 w 2222593"/>
              <a:gd name="connsiteY3" fmla="*/ 6085114 h 6086559"/>
              <a:gd name="connsiteX4" fmla="*/ 19326 w 2222593"/>
              <a:gd name="connsiteY4" fmla="*/ 0 h 6086559"/>
              <a:gd name="connsiteX0" fmla="*/ 19326 w 2222593"/>
              <a:gd name="connsiteY0" fmla="*/ 0 h 6194359"/>
              <a:gd name="connsiteX1" fmla="*/ 2222593 w 2222593"/>
              <a:gd name="connsiteY1" fmla="*/ 14234 h 6194359"/>
              <a:gd name="connsiteX2" fmla="*/ 1971651 w 2222593"/>
              <a:gd name="connsiteY2" fmla="*/ 5998615 h 6194359"/>
              <a:gd name="connsiteX3" fmla="*/ 19326 w 2222593"/>
              <a:gd name="connsiteY3" fmla="*/ 6085114 h 6194359"/>
              <a:gd name="connsiteX4" fmla="*/ 19326 w 2222593"/>
              <a:gd name="connsiteY4" fmla="*/ 0 h 6194359"/>
              <a:gd name="connsiteX0" fmla="*/ 19326 w 2222593"/>
              <a:gd name="connsiteY0" fmla="*/ 0 h 6085114"/>
              <a:gd name="connsiteX1" fmla="*/ 2222593 w 2222593"/>
              <a:gd name="connsiteY1" fmla="*/ 14234 h 6085114"/>
              <a:gd name="connsiteX2" fmla="*/ 1971651 w 2222593"/>
              <a:gd name="connsiteY2" fmla="*/ 5998615 h 6085114"/>
              <a:gd name="connsiteX3" fmla="*/ 19326 w 2222593"/>
              <a:gd name="connsiteY3" fmla="*/ 6085114 h 6085114"/>
              <a:gd name="connsiteX4" fmla="*/ 19326 w 2222593"/>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062700"/>
              <a:gd name="connsiteY0" fmla="*/ 0 h 6085114"/>
              <a:gd name="connsiteX1" fmla="*/ 2048650 w 2062700"/>
              <a:gd name="connsiteY1" fmla="*/ 28468 h 6085114"/>
              <a:gd name="connsiteX2" fmla="*/ 1971651 w 2062700"/>
              <a:gd name="connsiteY2" fmla="*/ 5998615 h 6085114"/>
              <a:gd name="connsiteX3" fmla="*/ 19326 w 2062700"/>
              <a:gd name="connsiteY3" fmla="*/ 6085114 h 6085114"/>
              <a:gd name="connsiteX4" fmla="*/ 19326 w 2062700"/>
              <a:gd name="connsiteY4" fmla="*/ 0 h 60851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2700" h="6085114">
                <a:moveTo>
                  <a:pt x="19326" y="0"/>
                </a:moveTo>
                <a:cubicBezTo>
                  <a:pt x="744085" y="18979"/>
                  <a:pt x="1149949" y="9490"/>
                  <a:pt x="2048650" y="28468"/>
                </a:cubicBezTo>
                <a:cubicBezTo>
                  <a:pt x="2080965" y="1064825"/>
                  <a:pt x="2058450" y="2800251"/>
                  <a:pt x="1971651" y="5998615"/>
                </a:cubicBezTo>
                <a:cubicBezTo>
                  <a:pt x="2219883" y="6156669"/>
                  <a:pt x="99957" y="6032557"/>
                  <a:pt x="19326" y="6085114"/>
                </a:cubicBezTo>
                <a:cubicBezTo>
                  <a:pt x="-24159" y="4711515"/>
                  <a:pt x="19326" y="2028371"/>
                  <a:pt x="19326" y="0"/>
                </a:cubicBezTo>
                <a:close/>
              </a:path>
            </a:pathLst>
          </a:custGeom>
          <a:blipFill>
            <a:blip r:embed="rId3"/>
            <a:stretch>
              <a:fillRect/>
            </a:stretch>
          </a:blipFill>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0" name="Rectangle 9">
            <a:extLst>
              <a:ext uri="{FF2B5EF4-FFF2-40B4-BE49-F238E27FC236}">
                <a16:creationId xmlns:a16="http://schemas.microsoft.com/office/drawing/2014/main" id="{C048529D-B4D4-B8A8-D1D2-26C276643B98}"/>
              </a:ext>
            </a:extLst>
          </p:cNvPr>
          <p:cNvSpPr/>
          <p:nvPr/>
        </p:nvSpPr>
        <p:spPr>
          <a:xfrm>
            <a:off x="-21388" y="11005"/>
            <a:ext cx="12191998" cy="6858000"/>
          </a:xfrm>
          <a:prstGeom prst="rect">
            <a:avLst/>
          </a:prstGeom>
          <a:solidFill>
            <a:schemeClr val="accent5">
              <a:lumMod val="40000"/>
              <a:lumOff val="60000"/>
              <a:alpha val="6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 name="TextBox 3">
            <a:extLst>
              <a:ext uri="{FF2B5EF4-FFF2-40B4-BE49-F238E27FC236}">
                <a16:creationId xmlns:a16="http://schemas.microsoft.com/office/drawing/2014/main" id="{D6802085-3509-ACC4-9752-E684F92A848A}"/>
              </a:ext>
            </a:extLst>
          </p:cNvPr>
          <p:cNvSpPr txBox="1"/>
          <p:nvPr/>
        </p:nvSpPr>
        <p:spPr>
          <a:xfrm>
            <a:off x="922785" y="320182"/>
            <a:ext cx="1594496" cy="400110"/>
          </a:xfrm>
          <a:prstGeom prst="rect">
            <a:avLst/>
          </a:prstGeom>
          <a:noFill/>
        </p:spPr>
        <p:txBody>
          <a:bodyPr wrap="square" rtlCol="0">
            <a:spAutoFit/>
          </a:bodyPr>
          <a:lstStyle/>
          <a:p>
            <a:r>
              <a:rPr lang="en-GB" sz="2000" b="1" dirty="0">
                <a:solidFill>
                  <a:srgbClr val="0070C0"/>
                </a:solidFill>
                <a:latin typeface="Abadi" panose="020B0604020104020204" pitchFamily="34" charset="0"/>
              </a:rPr>
              <a:t>C </a:t>
            </a:r>
            <a:r>
              <a:rPr lang="en-GB" sz="2000" b="1" dirty="0">
                <a:solidFill>
                  <a:srgbClr val="FF0000"/>
                </a:solidFill>
                <a:latin typeface="Abadi" panose="020B0604020104020204" pitchFamily="34" charset="0"/>
              </a:rPr>
              <a:t>H</a:t>
            </a:r>
            <a:r>
              <a:rPr lang="en-GB" sz="2000" b="1" dirty="0">
                <a:solidFill>
                  <a:srgbClr val="0070C0"/>
                </a:solidFill>
                <a:latin typeface="Abadi" panose="020B0604020104020204" pitchFamily="34" charset="0"/>
              </a:rPr>
              <a:t> S (PNG)</a:t>
            </a:r>
            <a:endParaRPr lang="en-PG" sz="2000" b="1" dirty="0">
              <a:solidFill>
                <a:srgbClr val="0070C0"/>
              </a:solidFill>
              <a:latin typeface="Abadi" panose="020B0604020104020204" pitchFamily="34" charset="0"/>
            </a:endParaRPr>
          </a:p>
        </p:txBody>
      </p:sp>
      <p:sp>
        <p:nvSpPr>
          <p:cNvPr id="5" name="TextBox 4">
            <a:extLst>
              <a:ext uri="{FF2B5EF4-FFF2-40B4-BE49-F238E27FC236}">
                <a16:creationId xmlns:a16="http://schemas.microsoft.com/office/drawing/2014/main" id="{29AB255E-1EE8-A1D6-F98D-536160AC8D20}"/>
              </a:ext>
            </a:extLst>
          </p:cNvPr>
          <p:cNvSpPr txBox="1"/>
          <p:nvPr/>
        </p:nvSpPr>
        <p:spPr>
          <a:xfrm>
            <a:off x="66609" y="873676"/>
            <a:ext cx="2564348" cy="584775"/>
          </a:xfrm>
          <a:prstGeom prst="rect">
            <a:avLst/>
          </a:prstGeom>
          <a:noFill/>
        </p:spPr>
        <p:txBody>
          <a:bodyPr wrap="square" rtlCol="0">
            <a:spAutoFit/>
          </a:bodyPr>
          <a:lstStyle/>
          <a:p>
            <a:r>
              <a:rPr lang="en-GB" sz="1600" b="1" dirty="0">
                <a:solidFill>
                  <a:schemeClr val="accent1">
                    <a:lumMod val="50000"/>
                  </a:schemeClr>
                </a:solidFill>
              </a:rPr>
              <a:t>Introduction to </a:t>
            </a:r>
            <a:r>
              <a:rPr lang="en-GB" sz="1600" b="1" dirty="0">
                <a:solidFill>
                  <a:srgbClr val="C00000"/>
                </a:solidFill>
              </a:rPr>
              <a:t>Cyber </a:t>
            </a:r>
            <a:r>
              <a:rPr lang="en-GB" sz="1600" b="1" dirty="0">
                <a:solidFill>
                  <a:schemeClr val="accent1">
                    <a:lumMod val="50000"/>
                  </a:schemeClr>
                </a:solidFill>
              </a:rPr>
              <a:t>Security</a:t>
            </a:r>
            <a:endParaRPr lang="en-PG" sz="1600" b="1" dirty="0">
              <a:solidFill>
                <a:schemeClr val="accent1">
                  <a:lumMod val="50000"/>
                </a:schemeClr>
              </a:solidFill>
            </a:endParaRPr>
          </a:p>
        </p:txBody>
      </p:sp>
      <p:sp>
        <p:nvSpPr>
          <p:cNvPr id="9" name="Oval 8">
            <a:extLst>
              <a:ext uri="{FF2B5EF4-FFF2-40B4-BE49-F238E27FC236}">
                <a16:creationId xmlns:a16="http://schemas.microsoft.com/office/drawing/2014/main" id="{680AE8DD-5C8C-4755-C127-D5671061DF88}"/>
              </a:ext>
            </a:extLst>
          </p:cNvPr>
          <p:cNvSpPr/>
          <p:nvPr/>
        </p:nvSpPr>
        <p:spPr>
          <a:xfrm>
            <a:off x="170804" y="67828"/>
            <a:ext cx="769798" cy="790731"/>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 name="TextBox 1">
            <a:extLst>
              <a:ext uri="{FF2B5EF4-FFF2-40B4-BE49-F238E27FC236}">
                <a16:creationId xmlns:a16="http://schemas.microsoft.com/office/drawing/2014/main" id="{FF7E6DCB-97BE-E985-642B-A616E8F52F48}"/>
              </a:ext>
            </a:extLst>
          </p:cNvPr>
          <p:cNvSpPr txBox="1"/>
          <p:nvPr/>
        </p:nvSpPr>
        <p:spPr>
          <a:xfrm>
            <a:off x="255990" y="1490975"/>
            <a:ext cx="2000944" cy="523220"/>
          </a:xfrm>
          <a:prstGeom prst="rect">
            <a:avLst/>
          </a:prstGeom>
          <a:noFill/>
          <a:ln>
            <a:noFill/>
          </a:ln>
        </p:spPr>
        <p:txBody>
          <a:bodyPr wrap="square" rtlCol="0">
            <a:spAutoFit/>
          </a:bodyPr>
          <a:lstStyle/>
          <a:p>
            <a:r>
              <a:rPr lang="en-GB" sz="2800" dirty="0"/>
              <a:t>Objectives</a:t>
            </a:r>
            <a:endParaRPr lang="en-PG" sz="2800" dirty="0"/>
          </a:p>
        </p:txBody>
      </p:sp>
      <p:sp>
        <p:nvSpPr>
          <p:cNvPr id="11" name="TextBox 10">
            <a:extLst>
              <a:ext uri="{FF2B5EF4-FFF2-40B4-BE49-F238E27FC236}">
                <a16:creationId xmlns:a16="http://schemas.microsoft.com/office/drawing/2014/main" id="{74522B91-8F2C-9250-5C05-99C4EF1EC5D6}"/>
              </a:ext>
            </a:extLst>
          </p:cNvPr>
          <p:cNvSpPr txBox="1"/>
          <p:nvPr/>
        </p:nvSpPr>
        <p:spPr>
          <a:xfrm>
            <a:off x="197136" y="2079704"/>
            <a:ext cx="2059798" cy="523220"/>
          </a:xfrm>
          <a:prstGeom prst="rect">
            <a:avLst/>
          </a:prstGeom>
          <a:noFill/>
        </p:spPr>
        <p:txBody>
          <a:bodyPr wrap="square" rtlCol="0">
            <a:spAutoFit/>
          </a:bodyPr>
          <a:lstStyle/>
          <a:p>
            <a:r>
              <a:rPr lang="en-GB" sz="2800" dirty="0"/>
              <a:t>Introduction</a:t>
            </a:r>
            <a:endParaRPr lang="en-PG" sz="2800" dirty="0"/>
          </a:p>
        </p:txBody>
      </p:sp>
      <p:sp>
        <p:nvSpPr>
          <p:cNvPr id="12" name="Rectangle: Rounded Corners 11">
            <a:extLst>
              <a:ext uri="{FF2B5EF4-FFF2-40B4-BE49-F238E27FC236}">
                <a16:creationId xmlns:a16="http://schemas.microsoft.com/office/drawing/2014/main" id="{7F67C70D-2001-8517-8547-2EAD1EFA314B}"/>
              </a:ext>
            </a:extLst>
          </p:cNvPr>
          <p:cNvSpPr/>
          <p:nvPr/>
        </p:nvSpPr>
        <p:spPr>
          <a:xfrm>
            <a:off x="2616349" y="821523"/>
            <a:ext cx="9427589" cy="129462"/>
          </a:xfrm>
          <a:prstGeom prst="round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3" name="TextBox 12">
            <a:extLst>
              <a:ext uri="{FF2B5EF4-FFF2-40B4-BE49-F238E27FC236}">
                <a16:creationId xmlns:a16="http://schemas.microsoft.com/office/drawing/2014/main" id="{9211ECB0-B643-1D31-5EDF-176111831CB9}"/>
              </a:ext>
            </a:extLst>
          </p:cNvPr>
          <p:cNvSpPr txBox="1"/>
          <p:nvPr/>
        </p:nvSpPr>
        <p:spPr>
          <a:xfrm>
            <a:off x="706100" y="2873945"/>
            <a:ext cx="737320" cy="523220"/>
          </a:xfrm>
          <a:prstGeom prst="rect">
            <a:avLst/>
          </a:prstGeom>
          <a:noFill/>
        </p:spPr>
        <p:txBody>
          <a:bodyPr wrap="square" rtlCol="0">
            <a:spAutoFit/>
          </a:bodyPr>
          <a:lstStyle/>
          <a:p>
            <a:pPr algn="ctr"/>
            <a:r>
              <a:rPr lang="en-GB" sz="2800" dirty="0"/>
              <a:t>2.2</a:t>
            </a:r>
            <a:endParaRPr lang="en-PG" sz="2800" dirty="0"/>
          </a:p>
        </p:txBody>
      </p:sp>
      <p:sp>
        <p:nvSpPr>
          <p:cNvPr id="20" name="TextBox 19">
            <a:extLst>
              <a:ext uri="{FF2B5EF4-FFF2-40B4-BE49-F238E27FC236}">
                <a16:creationId xmlns:a16="http://schemas.microsoft.com/office/drawing/2014/main" id="{02C03885-444E-7BC2-36D7-F60200FED780}"/>
              </a:ext>
            </a:extLst>
          </p:cNvPr>
          <p:cNvSpPr txBox="1"/>
          <p:nvPr/>
        </p:nvSpPr>
        <p:spPr>
          <a:xfrm>
            <a:off x="3677728" y="132339"/>
            <a:ext cx="8366210" cy="646331"/>
          </a:xfrm>
          <a:prstGeom prst="rect">
            <a:avLst/>
          </a:prstGeom>
          <a:noFill/>
          <a:ln>
            <a:noFill/>
          </a:ln>
        </p:spPr>
        <p:txBody>
          <a:bodyPr wrap="square" rtlCol="0">
            <a:spAutoFit/>
          </a:bodyPr>
          <a:lstStyle/>
          <a:p>
            <a:r>
              <a:rPr lang="en-US" sz="3600" b="1" dirty="0">
                <a:solidFill>
                  <a:srgbClr val="0070C0"/>
                </a:solidFill>
              </a:rPr>
              <a:t>Protecting Your Devices</a:t>
            </a:r>
          </a:p>
        </p:txBody>
      </p:sp>
      <p:sp>
        <p:nvSpPr>
          <p:cNvPr id="21" name="Rectangle: Rounded Corners 20">
            <a:extLst>
              <a:ext uri="{FF2B5EF4-FFF2-40B4-BE49-F238E27FC236}">
                <a16:creationId xmlns:a16="http://schemas.microsoft.com/office/drawing/2014/main" id="{26E8EBF9-1F91-B28B-CCD3-D9CD83C21417}"/>
              </a:ext>
            </a:extLst>
          </p:cNvPr>
          <p:cNvSpPr/>
          <p:nvPr/>
        </p:nvSpPr>
        <p:spPr>
          <a:xfrm>
            <a:off x="2667953" y="197071"/>
            <a:ext cx="848010" cy="516869"/>
          </a:xfrm>
          <a:prstGeom prst="round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PG"/>
          </a:p>
        </p:txBody>
      </p:sp>
      <p:sp>
        <p:nvSpPr>
          <p:cNvPr id="22" name="TextBox 21">
            <a:extLst>
              <a:ext uri="{FF2B5EF4-FFF2-40B4-BE49-F238E27FC236}">
                <a16:creationId xmlns:a16="http://schemas.microsoft.com/office/drawing/2014/main" id="{72C0AD66-B848-5F9B-C132-3D7E0BEF9C10}"/>
              </a:ext>
            </a:extLst>
          </p:cNvPr>
          <p:cNvSpPr txBox="1"/>
          <p:nvPr/>
        </p:nvSpPr>
        <p:spPr>
          <a:xfrm>
            <a:off x="2806976" y="229270"/>
            <a:ext cx="575962" cy="461665"/>
          </a:xfrm>
          <a:prstGeom prst="rect">
            <a:avLst/>
          </a:prstGeom>
          <a:noFill/>
        </p:spPr>
        <p:txBody>
          <a:bodyPr wrap="square" rtlCol="0">
            <a:spAutoFit/>
          </a:bodyPr>
          <a:lstStyle/>
          <a:p>
            <a:r>
              <a:rPr lang="en-GB" sz="2400" b="1" dirty="0">
                <a:solidFill>
                  <a:schemeClr val="bg1"/>
                </a:solidFill>
              </a:rPr>
              <a:t>2.3</a:t>
            </a:r>
            <a:endParaRPr lang="en-PG" sz="2400" b="1" dirty="0">
              <a:solidFill>
                <a:schemeClr val="bg1"/>
              </a:solidFill>
            </a:endParaRPr>
          </a:p>
        </p:txBody>
      </p:sp>
      <p:sp>
        <p:nvSpPr>
          <p:cNvPr id="3" name="TextBox 2">
            <a:extLst>
              <a:ext uri="{FF2B5EF4-FFF2-40B4-BE49-F238E27FC236}">
                <a16:creationId xmlns:a16="http://schemas.microsoft.com/office/drawing/2014/main" id="{29AB255E-1EE8-A1D6-F98D-536160AC8D20}"/>
              </a:ext>
            </a:extLst>
          </p:cNvPr>
          <p:cNvSpPr txBox="1"/>
          <p:nvPr/>
        </p:nvSpPr>
        <p:spPr>
          <a:xfrm>
            <a:off x="2805730" y="1166063"/>
            <a:ext cx="9130279" cy="5262979"/>
          </a:xfrm>
          <a:prstGeom prst="rect">
            <a:avLst/>
          </a:prstGeom>
          <a:noFill/>
        </p:spPr>
        <p:txBody>
          <a:bodyPr wrap="square" rtlCol="0">
            <a:spAutoFit/>
          </a:bodyPr>
          <a:lstStyle/>
          <a:p>
            <a:pPr lvl="0"/>
            <a:r>
              <a:rPr lang="en-US" sz="2800" b="1" dirty="0"/>
              <a:t>1. </a:t>
            </a:r>
            <a:r>
              <a:rPr lang="en-US" sz="2800" b="1" dirty="0">
                <a:solidFill>
                  <a:srgbClr val="C00000"/>
                </a:solidFill>
              </a:rPr>
              <a:t>Using Strong Passwords</a:t>
            </a:r>
          </a:p>
          <a:p>
            <a:pPr marL="457200" lvl="0" indent="-457200">
              <a:buFont typeface="Arial" panose="020B0604020202020204" pitchFamily="34" charset="0"/>
              <a:buChar char="•"/>
            </a:pPr>
            <a:endParaRPr lang="en-US" sz="2800" b="1" dirty="0"/>
          </a:p>
          <a:p>
            <a:pPr marL="914400" lvl="1" indent="-457200">
              <a:buFont typeface="Arial" panose="020B0604020202020204" pitchFamily="34" charset="0"/>
              <a:buChar char="•"/>
            </a:pPr>
            <a:r>
              <a:rPr lang="en-US" sz="2800" b="1" dirty="0"/>
              <a:t>Make strong passwords with letters, numbers, and symbols. </a:t>
            </a:r>
          </a:p>
          <a:p>
            <a:pPr marL="914400" lvl="1" indent="-457200">
              <a:buFont typeface="Arial" panose="020B0604020202020204" pitchFamily="34" charset="0"/>
              <a:buChar char="•"/>
            </a:pPr>
            <a:r>
              <a:rPr lang="en-US" sz="2800" b="1" dirty="0"/>
              <a:t>For example	: use </a:t>
            </a:r>
            <a:r>
              <a:rPr lang="en-US" sz="2800" b="1" dirty="0">
                <a:solidFill>
                  <a:srgbClr val="0070C0"/>
                </a:solidFill>
                <a:highlight>
                  <a:srgbClr val="FFFF00"/>
                </a:highlight>
              </a:rPr>
              <a:t>'S3cur3P@ssw0rd</a:t>
            </a:r>
            <a:r>
              <a:rPr lang="en-US" sz="2800" b="1" dirty="0"/>
              <a:t>!' not '123456’.</a:t>
            </a:r>
          </a:p>
          <a:p>
            <a:pPr marL="914400" lvl="1" indent="-457200">
              <a:buFont typeface="Arial" panose="020B0604020202020204" pitchFamily="34" charset="0"/>
              <a:buChar char="•"/>
            </a:pPr>
            <a:endParaRPr lang="en-US" sz="2800" b="1" dirty="0"/>
          </a:p>
          <a:p>
            <a:pPr lvl="0"/>
            <a:r>
              <a:rPr lang="en-US" sz="2800" b="1" dirty="0"/>
              <a:t>2. </a:t>
            </a:r>
            <a:r>
              <a:rPr lang="en-US" sz="2800" b="1" dirty="0">
                <a:solidFill>
                  <a:srgbClr val="C00000"/>
                </a:solidFill>
              </a:rPr>
              <a:t>Keeping Software Updated</a:t>
            </a:r>
          </a:p>
          <a:p>
            <a:pPr marL="914400" lvl="1" indent="-457200">
              <a:buFont typeface="Arial" panose="020B0604020202020204" pitchFamily="34" charset="0"/>
              <a:buChar char="•"/>
            </a:pPr>
            <a:r>
              <a:rPr lang="en-US" sz="2800" b="1" dirty="0"/>
              <a:t>Updates fix problems. Always keep your programs up-to-date.</a:t>
            </a:r>
          </a:p>
          <a:p>
            <a:pPr marL="914400" lvl="1" indent="-457200">
              <a:buFont typeface="Arial" panose="020B0604020202020204" pitchFamily="34" charset="0"/>
              <a:buChar char="•"/>
            </a:pPr>
            <a:endParaRPr lang="en-US" sz="2800" b="1" dirty="0"/>
          </a:p>
          <a:p>
            <a:pPr lvl="0"/>
            <a:r>
              <a:rPr lang="en-US" sz="2800" b="1" dirty="0"/>
              <a:t>3. </a:t>
            </a:r>
            <a:r>
              <a:rPr lang="en-US" sz="2800" b="1" dirty="0">
                <a:solidFill>
                  <a:srgbClr val="C00000"/>
                </a:solidFill>
              </a:rPr>
              <a:t>Using Antivirus Programs</a:t>
            </a:r>
          </a:p>
          <a:p>
            <a:pPr marL="914400" lvl="1" indent="-457200">
              <a:buFont typeface="Arial" panose="020B0604020202020204" pitchFamily="34" charset="0"/>
              <a:buChar char="•"/>
            </a:pPr>
            <a:r>
              <a:rPr lang="en-US" sz="2800" b="1" dirty="0"/>
              <a:t>Use good antivirus software to stop bad software.</a:t>
            </a:r>
          </a:p>
        </p:txBody>
      </p:sp>
      <p:sp>
        <p:nvSpPr>
          <p:cNvPr id="6" name="TextBox 5">
            <a:extLst>
              <a:ext uri="{FF2B5EF4-FFF2-40B4-BE49-F238E27FC236}">
                <a16:creationId xmlns:a16="http://schemas.microsoft.com/office/drawing/2014/main" id="{E9CA8E55-DE9D-8E2E-90E8-3695AE9F116C}"/>
              </a:ext>
            </a:extLst>
          </p:cNvPr>
          <p:cNvSpPr txBox="1"/>
          <p:nvPr/>
        </p:nvSpPr>
        <p:spPr>
          <a:xfrm>
            <a:off x="255990" y="2462877"/>
            <a:ext cx="1637542" cy="523220"/>
          </a:xfrm>
          <a:prstGeom prst="rect">
            <a:avLst/>
          </a:prstGeom>
          <a:noFill/>
        </p:spPr>
        <p:txBody>
          <a:bodyPr wrap="square" rtlCol="0">
            <a:spAutoFit/>
          </a:bodyPr>
          <a:lstStyle/>
          <a:p>
            <a:pPr algn="ctr"/>
            <a:r>
              <a:rPr lang="en-GB" sz="2800" dirty="0"/>
              <a:t>2.1</a:t>
            </a:r>
            <a:endParaRPr lang="en-PG" sz="2800" dirty="0"/>
          </a:p>
        </p:txBody>
      </p:sp>
      <p:sp>
        <p:nvSpPr>
          <p:cNvPr id="14" name="Rectangle: Rounded Corners 13">
            <a:extLst>
              <a:ext uri="{FF2B5EF4-FFF2-40B4-BE49-F238E27FC236}">
                <a16:creationId xmlns:a16="http://schemas.microsoft.com/office/drawing/2014/main" id="{F2A4E53B-C780-C4F3-E514-CCB3DB004A80}"/>
              </a:ext>
            </a:extLst>
          </p:cNvPr>
          <p:cNvSpPr/>
          <p:nvPr/>
        </p:nvSpPr>
        <p:spPr>
          <a:xfrm>
            <a:off x="555703" y="3346266"/>
            <a:ext cx="1059348" cy="508104"/>
          </a:xfrm>
          <a:prstGeom prst="roundRect">
            <a:avLst/>
          </a:prstGeom>
          <a:solidFill>
            <a:schemeClr val="bg1">
              <a:lumMod val="9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5" name="TextBox 14">
            <a:extLst>
              <a:ext uri="{FF2B5EF4-FFF2-40B4-BE49-F238E27FC236}">
                <a16:creationId xmlns:a16="http://schemas.microsoft.com/office/drawing/2014/main" id="{C94BD0D5-D90D-5329-DEF1-681B85D3DDB9}"/>
              </a:ext>
            </a:extLst>
          </p:cNvPr>
          <p:cNvSpPr txBox="1"/>
          <p:nvPr/>
        </p:nvSpPr>
        <p:spPr>
          <a:xfrm>
            <a:off x="716717" y="3338708"/>
            <a:ext cx="737320" cy="523220"/>
          </a:xfrm>
          <a:prstGeom prst="rect">
            <a:avLst/>
          </a:prstGeom>
          <a:noFill/>
        </p:spPr>
        <p:txBody>
          <a:bodyPr wrap="square" rtlCol="0">
            <a:spAutoFit/>
          </a:bodyPr>
          <a:lstStyle/>
          <a:p>
            <a:pPr algn="ctr"/>
            <a:r>
              <a:rPr lang="en-GB" sz="2800" b="1" dirty="0">
                <a:solidFill>
                  <a:schemeClr val="accent1">
                    <a:lumMod val="50000"/>
                  </a:schemeClr>
                </a:solidFill>
              </a:rPr>
              <a:t>2.3</a:t>
            </a:r>
            <a:endParaRPr lang="en-PG" sz="2800" b="1" dirty="0">
              <a:solidFill>
                <a:schemeClr val="accent1">
                  <a:lumMod val="50000"/>
                </a:schemeClr>
              </a:solidFill>
            </a:endParaRPr>
          </a:p>
        </p:txBody>
      </p:sp>
      <p:sp>
        <p:nvSpPr>
          <p:cNvPr id="16" name="TextBox 15">
            <a:extLst>
              <a:ext uri="{FF2B5EF4-FFF2-40B4-BE49-F238E27FC236}">
                <a16:creationId xmlns:a16="http://schemas.microsoft.com/office/drawing/2014/main" id="{1912C9BA-57E8-F711-3C0E-0B0A8152DDA7}"/>
              </a:ext>
            </a:extLst>
          </p:cNvPr>
          <p:cNvSpPr txBox="1"/>
          <p:nvPr/>
        </p:nvSpPr>
        <p:spPr>
          <a:xfrm>
            <a:off x="716717" y="3808358"/>
            <a:ext cx="737320" cy="523220"/>
          </a:xfrm>
          <a:prstGeom prst="rect">
            <a:avLst/>
          </a:prstGeom>
          <a:noFill/>
        </p:spPr>
        <p:txBody>
          <a:bodyPr wrap="square" rtlCol="0">
            <a:spAutoFit/>
          </a:bodyPr>
          <a:lstStyle/>
          <a:p>
            <a:pPr algn="ctr"/>
            <a:r>
              <a:rPr lang="en-GB" sz="2800" dirty="0"/>
              <a:t>2.4</a:t>
            </a:r>
            <a:endParaRPr lang="en-PG" sz="2800" dirty="0"/>
          </a:p>
        </p:txBody>
      </p:sp>
      <p:sp>
        <p:nvSpPr>
          <p:cNvPr id="17" name="TextBox 16">
            <a:extLst>
              <a:ext uri="{FF2B5EF4-FFF2-40B4-BE49-F238E27FC236}">
                <a16:creationId xmlns:a16="http://schemas.microsoft.com/office/drawing/2014/main" id="{81EDFF03-6CD2-C4C9-D787-9C498B26CF9A}"/>
              </a:ext>
            </a:extLst>
          </p:cNvPr>
          <p:cNvSpPr txBox="1"/>
          <p:nvPr/>
        </p:nvSpPr>
        <p:spPr>
          <a:xfrm>
            <a:off x="294810" y="5153840"/>
            <a:ext cx="1962124" cy="523220"/>
          </a:xfrm>
          <a:prstGeom prst="rect">
            <a:avLst/>
          </a:prstGeom>
          <a:noFill/>
        </p:spPr>
        <p:txBody>
          <a:bodyPr wrap="square" rtlCol="0">
            <a:spAutoFit/>
          </a:bodyPr>
          <a:lstStyle/>
          <a:p>
            <a:r>
              <a:rPr lang="en-GB" sz="2800" dirty="0"/>
              <a:t>Q&amp;A</a:t>
            </a:r>
            <a:endParaRPr lang="en-PG" sz="2800" dirty="0"/>
          </a:p>
        </p:txBody>
      </p:sp>
      <p:sp>
        <p:nvSpPr>
          <p:cNvPr id="7" name="TextBox 6">
            <a:extLst>
              <a:ext uri="{FF2B5EF4-FFF2-40B4-BE49-F238E27FC236}">
                <a16:creationId xmlns:a16="http://schemas.microsoft.com/office/drawing/2014/main" id="{720085EC-2C42-7313-9926-AB374E855367}"/>
              </a:ext>
            </a:extLst>
          </p:cNvPr>
          <p:cNvSpPr txBox="1"/>
          <p:nvPr/>
        </p:nvSpPr>
        <p:spPr>
          <a:xfrm>
            <a:off x="757177" y="4183230"/>
            <a:ext cx="696860" cy="523220"/>
          </a:xfrm>
          <a:prstGeom prst="rect">
            <a:avLst/>
          </a:prstGeom>
          <a:noFill/>
        </p:spPr>
        <p:txBody>
          <a:bodyPr wrap="square" rtlCol="0">
            <a:spAutoFit/>
          </a:bodyPr>
          <a:lstStyle/>
          <a:p>
            <a:pPr algn="ctr"/>
            <a:r>
              <a:rPr lang="en-GB" sz="2800" dirty="0"/>
              <a:t>2.5</a:t>
            </a:r>
            <a:endParaRPr lang="en-PG" sz="2800" dirty="0"/>
          </a:p>
        </p:txBody>
      </p:sp>
      <p:sp>
        <p:nvSpPr>
          <p:cNvPr id="18" name="TextBox 17">
            <a:extLst>
              <a:ext uri="{FF2B5EF4-FFF2-40B4-BE49-F238E27FC236}">
                <a16:creationId xmlns:a16="http://schemas.microsoft.com/office/drawing/2014/main" id="{7AB46F6D-21DB-27BE-B98C-31580808F77E}"/>
              </a:ext>
            </a:extLst>
          </p:cNvPr>
          <p:cNvSpPr txBox="1"/>
          <p:nvPr/>
        </p:nvSpPr>
        <p:spPr>
          <a:xfrm>
            <a:off x="689434" y="4532616"/>
            <a:ext cx="696860" cy="523220"/>
          </a:xfrm>
          <a:prstGeom prst="rect">
            <a:avLst/>
          </a:prstGeom>
          <a:noFill/>
        </p:spPr>
        <p:txBody>
          <a:bodyPr wrap="square" rtlCol="0">
            <a:spAutoFit/>
          </a:bodyPr>
          <a:lstStyle/>
          <a:p>
            <a:pPr algn="ctr"/>
            <a:r>
              <a:rPr lang="en-GB" sz="2800" dirty="0"/>
              <a:t>2.6</a:t>
            </a:r>
            <a:endParaRPr lang="en-PG" sz="2800" dirty="0"/>
          </a:p>
        </p:txBody>
      </p:sp>
    </p:spTree>
    <p:extLst>
      <p:ext uri="{BB962C8B-B14F-4D97-AF65-F5344CB8AC3E}">
        <p14:creationId xmlns:p14="http://schemas.microsoft.com/office/powerpoint/2010/main" val="2483305541"/>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1000"/>
                                        <p:tgtEl>
                                          <p:spTgt spid="3">
                                            <p:txEl>
                                              <p:pRg st="5" end="5"/>
                                            </p:txEl>
                                          </p:spTgt>
                                        </p:tgtEl>
                                      </p:cBhvr>
                                    </p:animEffect>
                                    <p:anim calcmode="lin" valueType="num">
                                      <p:cBhvr>
                                        <p:cTn id="2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1000"/>
                                        <p:tgtEl>
                                          <p:spTgt spid="3">
                                            <p:txEl>
                                              <p:pRg st="6" end="6"/>
                                            </p:txEl>
                                          </p:spTgt>
                                        </p:tgtEl>
                                      </p:cBhvr>
                                    </p:animEffect>
                                    <p:anim calcmode="lin" valueType="num">
                                      <p:cBhvr>
                                        <p:cTn id="3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3">
                                            <p:txEl>
                                              <p:pRg st="8" end="8"/>
                                            </p:txEl>
                                          </p:spTgt>
                                        </p:tgtEl>
                                        <p:attrNameLst>
                                          <p:attrName>style.visibility</p:attrName>
                                        </p:attrNameLst>
                                      </p:cBhvr>
                                      <p:to>
                                        <p:strVal val="visible"/>
                                      </p:to>
                                    </p:set>
                                    <p:animEffect transition="in" filter="fade">
                                      <p:cBhvr>
                                        <p:cTn id="36" dur="1000"/>
                                        <p:tgtEl>
                                          <p:spTgt spid="3">
                                            <p:txEl>
                                              <p:pRg st="8" end="8"/>
                                            </p:txEl>
                                          </p:spTgt>
                                        </p:tgtEl>
                                      </p:cBhvr>
                                    </p:animEffect>
                                    <p:anim calcmode="lin" valueType="num">
                                      <p:cBhvr>
                                        <p:cTn id="3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8" end="8"/>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3">
                                            <p:txEl>
                                              <p:pRg st="9" end="9"/>
                                            </p:txEl>
                                          </p:spTgt>
                                        </p:tgtEl>
                                        <p:attrNameLst>
                                          <p:attrName>style.visibility</p:attrName>
                                        </p:attrNameLst>
                                      </p:cBhvr>
                                      <p:to>
                                        <p:strVal val="visible"/>
                                      </p:to>
                                    </p:set>
                                    <p:animEffect transition="in" filter="fade">
                                      <p:cBhvr>
                                        <p:cTn id="41" dur="1000"/>
                                        <p:tgtEl>
                                          <p:spTgt spid="3">
                                            <p:txEl>
                                              <p:pRg st="9" end="9"/>
                                            </p:txEl>
                                          </p:spTgt>
                                        </p:tgtEl>
                                      </p:cBhvr>
                                    </p:animEffect>
                                    <p:anim calcmode="lin" valueType="num">
                                      <p:cBhvr>
                                        <p:cTn id="42"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8ABF455-E3BC-A8D7-91A5-6E38B4BC63DE}"/>
              </a:ext>
            </a:extLst>
          </p:cNvPr>
          <p:cNvSpPr/>
          <p:nvPr/>
        </p:nvSpPr>
        <p:spPr>
          <a:xfrm>
            <a:off x="-21388" y="0"/>
            <a:ext cx="2549740" cy="6858001"/>
          </a:xfrm>
          <a:custGeom>
            <a:avLst/>
            <a:gdLst>
              <a:gd name="connsiteX0" fmla="*/ 0 w 11016343"/>
              <a:gd name="connsiteY0" fmla="*/ 0 h 6085114"/>
              <a:gd name="connsiteX1" fmla="*/ 11016343 w 11016343"/>
              <a:gd name="connsiteY1" fmla="*/ 0 h 6085114"/>
              <a:gd name="connsiteX2" fmla="*/ 11016343 w 11016343"/>
              <a:gd name="connsiteY2" fmla="*/ 6085114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5682343 w 11016343"/>
              <a:gd name="connsiteY2" fmla="*/ 18832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1792878 w 11016343"/>
              <a:gd name="connsiteY2" fmla="*/ 5642759 h 6085114"/>
              <a:gd name="connsiteX3" fmla="*/ 0 w 11016343"/>
              <a:gd name="connsiteY3" fmla="*/ 6085114 h 6085114"/>
              <a:gd name="connsiteX4" fmla="*/ 0 w 11016343"/>
              <a:gd name="connsiteY4" fmla="*/ 0 h 6085114"/>
              <a:gd name="connsiteX0" fmla="*/ 0 w 3130960"/>
              <a:gd name="connsiteY0" fmla="*/ 0 h 6085114"/>
              <a:gd name="connsiteX1" fmla="*/ 3130960 w 3130960"/>
              <a:gd name="connsiteY1" fmla="*/ 14234 h 6085114"/>
              <a:gd name="connsiteX2" fmla="*/ 1792878 w 3130960"/>
              <a:gd name="connsiteY2" fmla="*/ 5642759 h 6085114"/>
              <a:gd name="connsiteX3" fmla="*/ 0 w 3130960"/>
              <a:gd name="connsiteY3" fmla="*/ 6085114 h 6085114"/>
              <a:gd name="connsiteX4" fmla="*/ 0 w 3130960"/>
              <a:gd name="connsiteY4" fmla="*/ 0 h 6085114"/>
              <a:gd name="connsiteX0" fmla="*/ 0 w 3130960"/>
              <a:gd name="connsiteY0" fmla="*/ 0 h 6089191"/>
              <a:gd name="connsiteX1" fmla="*/ 3130960 w 3130960"/>
              <a:gd name="connsiteY1" fmla="*/ 14234 h 6089191"/>
              <a:gd name="connsiteX2" fmla="*/ 1792878 w 3130960"/>
              <a:gd name="connsiteY2" fmla="*/ 5642759 h 6089191"/>
              <a:gd name="connsiteX3" fmla="*/ 0 w 3130960"/>
              <a:gd name="connsiteY3" fmla="*/ 6085114 h 6089191"/>
              <a:gd name="connsiteX4" fmla="*/ 0 w 3130960"/>
              <a:gd name="connsiteY4" fmla="*/ 0 h 6089191"/>
              <a:gd name="connsiteX0" fmla="*/ 19326 w 3150286"/>
              <a:gd name="connsiteY0" fmla="*/ 0 h 6089191"/>
              <a:gd name="connsiteX1" fmla="*/ 3150286 w 3150286"/>
              <a:gd name="connsiteY1" fmla="*/ 14234 h 6089191"/>
              <a:gd name="connsiteX2" fmla="*/ 1812204 w 3150286"/>
              <a:gd name="connsiteY2" fmla="*/ 5642759 h 6089191"/>
              <a:gd name="connsiteX3" fmla="*/ 19326 w 3150286"/>
              <a:gd name="connsiteY3" fmla="*/ 6085114 h 6089191"/>
              <a:gd name="connsiteX4" fmla="*/ 19326 w 3150286"/>
              <a:gd name="connsiteY4" fmla="*/ 0 h 6089191"/>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88982"/>
              <a:gd name="connsiteY0" fmla="*/ 0 h 6086559"/>
              <a:gd name="connsiteX1" fmla="*/ 2222593 w 2288982"/>
              <a:gd name="connsiteY1" fmla="*/ 14234 h 6086559"/>
              <a:gd name="connsiteX2" fmla="*/ 1971651 w 2288982"/>
              <a:gd name="connsiteY2" fmla="*/ 5998615 h 6086559"/>
              <a:gd name="connsiteX3" fmla="*/ 19326 w 2288982"/>
              <a:gd name="connsiteY3" fmla="*/ 6085114 h 6086559"/>
              <a:gd name="connsiteX4" fmla="*/ 19326 w 2288982"/>
              <a:gd name="connsiteY4" fmla="*/ 0 h 6086559"/>
              <a:gd name="connsiteX0" fmla="*/ 19326 w 2222593"/>
              <a:gd name="connsiteY0" fmla="*/ 0 h 6086559"/>
              <a:gd name="connsiteX1" fmla="*/ 2222593 w 2222593"/>
              <a:gd name="connsiteY1" fmla="*/ 14234 h 6086559"/>
              <a:gd name="connsiteX2" fmla="*/ 1971651 w 2222593"/>
              <a:gd name="connsiteY2" fmla="*/ 5998615 h 6086559"/>
              <a:gd name="connsiteX3" fmla="*/ 19326 w 2222593"/>
              <a:gd name="connsiteY3" fmla="*/ 6085114 h 6086559"/>
              <a:gd name="connsiteX4" fmla="*/ 19326 w 2222593"/>
              <a:gd name="connsiteY4" fmla="*/ 0 h 6086559"/>
              <a:gd name="connsiteX0" fmla="*/ 19326 w 2222593"/>
              <a:gd name="connsiteY0" fmla="*/ 0 h 6194359"/>
              <a:gd name="connsiteX1" fmla="*/ 2222593 w 2222593"/>
              <a:gd name="connsiteY1" fmla="*/ 14234 h 6194359"/>
              <a:gd name="connsiteX2" fmla="*/ 1971651 w 2222593"/>
              <a:gd name="connsiteY2" fmla="*/ 5998615 h 6194359"/>
              <a:gd name="connsiteX3" fmla="*/ 19326 w 2222593"/>
              <a:gd name="connsiteY3" fmla="*/ 6085114 h 6194359"/>
              <a:gd name="connsiteX4" fmla="*/ 19326 w 2222593"/>
              <a:gd name="connsiteY4" fmla="*/ 0 h 6194359"/>
              <a:gd name="connsiteX0" fmla="*/ 19326 w 2222593"/>
              <a:gd name="connsiteY0" fmla="*/ 0 h 6085114"/>
              <a:gd name="connsiteX1" fmla="*/ 2222593 w 2222593"/>
              <a:gd name="connsiteY1" fmla="*/ 14234 h 6085114"/>
              <a:gd name="connsiteX2" fmla="*/ 1971651 w 2222593"/>
              <a:gd name="connsiteY2" fmla="*/ 5998615 h 6085114"/>
              <a:gd name="connsiteX3" fmla="*/ 19326 w 2222593"/>
              <a:gd name="connsiteY3" fmla="*/ 6085114 h 6085114"/>
              <a:gd name="connsiteX4" fmla="*/ 19326 w 2222593"/>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062700"/>
              <a:gd name="connsiteY0" fmla="*/ 0 h 6085114"/>
              <a:gd name="connsiteX1" fmla="*/ 2048650 w 2062700"/>
              <a:gd name="connsiteY1" fmla="*/ 28468 h 6085114"/>
              <a:gd name="connsiteX2" fmla="*/ 1971651 w 2062700"/>
              <a:gd name="connsiteY2" fmla="*/ 5998615 h 6085114"/>
              <a:gd name="connsiteX3" fmla="*/ 19326 w 2062700"/>
              <a:gd name="connsiteY3" fmla="*/ 6085114 h 6085114"/>
              <a:gd name="connsiteX4" fmla="*/ 19326 w 2062700"/>
              <a:gd name="connsiteY4" fmla="*/ 0 h 60851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2700" h="6085114">
                <a:moveTo>
                  <a:pt x="19326" y="0"/>
                </a:moveTo>
                <a:cubicBezTo>
                  <a:pt x="744085" y="18979"/>
                  <a:pt x="1149949" y="9490"/>
                  <a:pt x="2048650" y="28468"/>
                </a:cubicBezTo>
                <a:cubicBezTo>
                  <a:pt x="2080965" y="1064825"/>
                  <a:pt x="2058450" y="2800251"/>
                  <a:pt x="1971651" y="5998615"/>
                </a:cubicBezTo>
                <a:cubicBezTo>
                  <a:pt x="2219883" y="6156669"/>
                  <a:pt x="99957" y="6032557"/>
                  <a:pt x="19326" y="6085114"/>
                </a:cubicBezTo>
                <a:cubicBezTo>
                  <a:pt x="-24159" y="4711515"/>
                  <a:pt x="19326" y="2028371"/>
                  <a:pt x="19326" y="0"/>
                </a:cubicBezTo>
                <a:close/>
              </a:path>
            </a:pathLst>
          </a:custGeom>
          <a:blipFill>
            <a:blip r:embed="rId3"/>
            <a:stretch>
              <a:fillRect/>
            </a:stretch>
          </a:blipFill>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0" name="Rectangle 9">
            <a:extLst>
              <a:ext uri="{FF2B5EF4-FFF2-40B4-BE49-F238E27FC236}">
                <a16:creationId xmlns:a16="http://schemas.microsoft.com/office/drawing/2014/main" id="{C048529D-B4D4-B8A8-D1D2-26C276643B98}"/>
              </a:ext>
            </a:extLst>
          </p:cNvPr>
          <p:cNvSpPr/>
          <p:nvPr/>
        </p:nvSpPr>
        <p:spPr>
          <a:xfrm>
            <a:off x="-21388" y="11005"/>
            <a:ext cx="12191998" cy="6858000"/>
          </a:xfrm>
          <a:prstGeom prst="rect">
            <a:avLst/>
          </a:prstGeom>
          <a:solidFill>
            <a:schemeClr val="accent5">
              <a:lumMod val="40000"/>
              <a:lumOff val="60000"/>
              <a:alpha val="6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 name="TextBox 3">
            <a:extLst>
              <a:ext uri="{FF2B5EF4-FFF2-40B4-BE49-F238E27FC236}">
                <a16:creationId xmlns:a16="http://schemas.microsoft.com/office/drawing/2014/main" id="{D6802085-3509-ACC4-9752-E684F92A848A}"/>
              </a:ext>
            </a:extLst>
          </p:cNvPr>
          <p:cNvSpPr txBox="1"/>
          <p:nvPr/>
        </p:nvSpPr>
        <p:spPr>
          <a:xfrm>
            <a:off x="922785" y="320182"/>
            <a:ext cx="1594496" cy="400110"/>
          </a:xfrm>
          <a:prstGeom prst="rect">
            <a:avLst/>
          </a:prstGeom>
          <a:noFill/>
        </p:spPr>
        <p:txBody>
          <a:bodyPr wrap="square" rtlCol="0">
            <a:spAutoFit/>
          </a:bodyPr>
          <a:lstStyle/>
          <a:p>
            <a:r>
              <a:rPr lang="en-GB" sz="2000" b="1" dirty="0">
                <a:solidFill>
                  <a:srgbClr val="0070C0"/>
                </a:solidFill>
                <a:latin typeface="Abadi" panose="020B0604020104020204" pitchFamily="34" charset="0"/>
              </a:rPr>
              <a:t>C </a:t>
            </a:r>
            <a:r>
              <a:rPr lang="en-GB" sz="2000" b="1" dirty="0">
                <a:solidFill>
                  <a:srgbClr val="FF0000"/>
                </a:solidFill>
                <a:latin typeface="Abadi" panose="020B0604020104020204" pitchFamily="34" charset="0"/>
              </a:rPr>
              <a:t>H</a:t>
            </a:r>
            <a:r>
              <a:rPr lang="en-GB" sz="2000" b="1" dirty="0">
                <a:solidFill>
                  <a:srgbClr val="0070C0"/>
                </a:solidFill>
                <a:latin typeface="Abadi" panose="020B0604020104020204" pitchFamily="34" charset="0"/>
              </a:rPr>
              <a:t> S (PNG)</a:t>
            </a:r>
            <a:endParaRPr lang="en-PG" sz="2000" b="1" dirty="0">
              <a:solidFill>
                <a:srgbClr val="0070C0"/>
              </a:solidFill>
              <a:latin typeface="Abadi" panose="020B0604020104020204" pitchFamily="34" charset="0"/>
            </a:endParaRPr>
          </a:p>
        </p:txBody>
      </p:sp>
      <p:sp>
        <p:nvSpPr>
          <p:cNvPr id="5" name="TextBox 4">
            <a:extLst>
              <a:ext uri="{FF2B5EF4-FFF2-40B4-BE49-F238E27FC236}">
                <a16:creationId xmlns:a16="http://schemas.microsoft.com/office/drawing/2014/main" id="{29AB255E-1EE8-A1D6-F98D-536160AC8D20}"/>
              </a:ext>
            </a:extLst>
          </p:cNvPr>
          <p:cNvSpPr txBox="1"/>
          <p:nvPr/>
        </p:nvSpPr>
        <p:spPr>
          <a:xfrm>
            <a:off x="66609" y="873676"/>
            <a:ext cx="2564348" cy="584775"/>
          </a:xfrm>
          <a:prstGeom prst="rect">
            <a:avLst/>
          </a:prstGeom>
          <a:noFill/>
        </p:spPr>
        <p:txBody>
          <a:bodyPr wrap="square" rtlCol="0">
            <a:spAutoFit/>
          </a:bodyPr>
          <a:lstStyle/>
          <a:p>
            <a:r>
              <a:rPr lang="en-GB" sz="1600" b="1" dirty="0">
                <a:solidFill>
                  <a:schemeClr val="accent1">
                    <a:lumMod val="50000"/>
                  </a:schemeClr>
                </a:solidFill>
              </a:rPr>
              <a:t>Introduction to </a:t>
            </a:r>
            <a:r>
              <a:rPr lang="en-GB" sz="1600" b="1" dirty="0">
                <a:solidFill>
                  <a:srgbClr val="C00000"/>
                </a:solidFill>
              </a:rPr>
              <a:t>Cyber </a:t>
            </a:r>
            <a:r>
              <a:rPr lang="en-GB" sz="1600" b="1" dirty="0">
                <a:solidFill>
                  <a:schemeClr val="accent1">
                    <a:lumMod val="50000"/>
                  </a:schemeClr>
                </a:solidFill>
              </a:rPr>
              <a:t>Security</a:t>
            </a:r>
            <a:endParaRPr lang="en-PG" sz="1600" b="1" dirty="0">
              <a:solidFill>
                <a:schemeClr val="accent1">
                  <a:lumMod val="50000"/>
                </a:schemeClr>
              </a:solidFill>
            </a:endParaRPr>
          </a:p>
        </p:txBody>
      </p:sp>
      <p:sp>
        <p:nvSpPr>
          <p:cNvPr id="9" name="Oval 8">
            <a:extLst>
              <a:ext uri="{FF2B5EF4-FFF2-40B4-BE49-F238E27FC236}">
                <a16:creationId xmlns:a16="http://schemas.microsoft.com/office/drawing/2014/main" id="{680AE8DD-5C8C-4755-C127-D5671061DF88}"/>
              </a:ext>
            </a:extLst>
          </p:cNvPr>
          <p:cNvSpPr/>
          <p:nvPr/>
        </p:nvSpPr>
        <p:spPr>
          <a:xfrm>
            <a:off x="170804" y="67828"/>
            <a:ext cx="769798" cy="790731"/>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 name="TextBox 1">
            <a:extLst>
              <a:ext uri="{FF2B5EF4-FFF2-40B4-BE49-F238E27FC236}">
                <a16:creationId xmlns:a16="http://schemas.microsoft.com/office/drawing/2014/main" id="{FF7E6DCB-97BE-E985-642B-A616E8F52F48}"/>
              </a:ext>
            </a:extLst>
          </p:cNvPr>
          <p:cNvSpPr txBox="1"/>
          <p:nvPr/>
        </p:nvSpPr>
        <p:spPr>
          <a:xfrm>
            <a:off x="255990" y="1490975"/>
            <a:ext cx="1829484" cy="523220"/>
          </a:xfrm>
          <a:prstGeom prst="rect">
            <a:avLst/>
          </a:prstGeom>
          <a:noFill/>
          <a:ln>
            <a:noFill/>
          </a:ln>
        </p:spPr>
        <p:txBody>
          <a:bodyPr wrap="square" rtlCol="0">
            <a:spAutoFit/>
          </a:bodyPr>
          <a:lstStyle/>
          <a:p>
            <a:r>
              <a:rPr lang="en-GB" sz="2800" dirty="0"/>
              <a:t>Objectives</a:t>
            </a:r>
            <a:endParaRPr lang="en-PG" sz="2800" dirty="0"/>
          </a:p>
        </p:txBody>
      </p:sp>
      <p:sp>
        <p:nvSpPr>
          <p:cNvPr id="11" name="TextBox 10">
            <a:extLst>
              <a:ext uri="{FF2B5EF4-FFF2-40B4-BE49-F238E27FC236}">
                <a16:creationId xmlns:a16="http://schemas.microsoft.com/office/drawing/2014/main" id="{74522B91-8F2C-9250-5C05-99C4EF1EC5D6}"/>
              </a:ext>
            </a:extLst>
          </p:cNvPr>
          <p:cNvSpPr txBox="1"/>
          <p:nvPr/>
        </p:nvSpPr>
        <p:spPr>
          <a:xfrm>
            <a:off x="197136" y="2079704"/>
            <a:ext cx="2059798" cy="523220"/>
          </a:xfrm>
          <a:prstGeom prst="rect">
            <a:avLst/>
          </a:prstGeom>
          <a:noFill/>
        </p:spPr>
        <p:txBody>
          <a:bodyPr wrap="square" rtlCol="0">
            <a:spAutoFit/>
          </a:bodyPr>
          <a:lstStyle/>
          <a:p>
            <a:r>
              <a:rPr lang="en-GB" sz="2800" dirty="0"/>
              <a:t>Introduction</a:t>
            </a:r>
            <a:endParaRPr lang="en-PG" sz="2800" dirty="0"/>
          </a:p>
        </p:txBody>
      </p:sp>
      <p:sp>
        <p:nvSpPr>
          <p:cNvPr id="12" name="Rectangle: Rounded Corners 11">
            <a:extLst>
              <a:ext uri="{FF2B5EF4-FFF2-40B4-BE49-F238E27FC236}">
                <a16:creationId xmlns:a16="http://schemas.microsoft.com/office/drawing/2014/main" id="{7F67C70D-2001-8517-8547-2EAD1EFA314B}"/>
              </a:ext>
            </a:extLst>
          </p:cNvPr>
          <p:cNvSpPr/>
          <p:nvPr/>
        </p:nvSpPr>
        <p:spPr>
          <a:xfrm>
            <a:off x="2616349" y="821523"/>
            <a:ext cx="9427589" cy="129462"/>
          </a:xfrm>
          <a:prstGeom prst="round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3" name="TextBox 12">
            <a:extLst>
              <a:ext uri="{FF2B5EF4-FFF2-40B4-BE49-F238E27FC236}">
                <a16:creationId xmlns:a16="http://schemas.microsoft.com/office/drawing/2014/main" id="{9211ECB0-B643-1D31-5EDF-176111831CB9}"/>
              </a:ext>
            </a:extLst>
          </p:cNvPr>
          <p:cNvSpPr txBox="1"/>
          <p:nvPr/>
        </p:nvSpPr>
        <p:spPr>
          <a:xfrm>
            <a:off x="706100" y="2824313"/>
            <a:ext cx="737320" cy="523220"/>
          </a:xfrm>
          <a:prstGeom prst="rect">
            <a:avLst/>
          </a:prstGeom>
          <a:noFill/>
        </p:spPr>
        <p:txBody>
          <a:bodyPr wrap="square" rtlCol="0">
            <a:spAutoFit/>
          </a:bodyPr>
          <a:lstStyle/>
          <a:p>
            <a:pPr algn="ctr"/>
            <a:r>
              <a:rPr lang="en-GB" sz="2800" dirty="0"/>
              <a:t>2.2</a:t>
            </a:r>
            <a:endParaRPr lang="en-PG" sz="2800" dirty="0"/>
          </a:p>
        </p:txBody>
      </p:sp>
      <p:sp>
        <p:nvSpPr>
          <p:cNvPr id="20" name="TextBox 19">
            <a:extLst>
              <a:ext uri="{FF2B5EF4-FFF2-40B4-BE49-F238E27FC236}">
                <a16:creationId xmlns:a16="http://schemas.microsoft.com/office/drawing/2014/main" id="{02C03885-444E-7BC2-36D7-F60200FED780}"/>
              </a:ext>
            </a:extLst>
          </p:cNvPr>
          <p:cNvSpPr txBox="1"/>
          <p:nvPr/>
        </p:nvSpPr>
        <p:spPr>
          <a:xfrm>
            <a:off x="3603960" y="140027"/>
            <a:ext cx="8366210" cy="646331"/>
          </a:xfrm>
          <a:prstGeom prst="rect">
            <a:avLst/>
          </a:prstGeom>
          <a:noFill/>
          <a:ln>
            <a:noFill/>
          </a:ln>
        </p:spPr>
        <p:txBody>
          <a:bodyPr wrap="square" rtlCol="0">
            <a:spAutoFit/>
          </a:bodyPr>
          <a:lstStyle/>
          <a:p>
            <a:r>
              <a:rPr lang="en-US" sz="3600" b="1" dirty="0">
                <a:solidFill>
                  <a:srgbClr val="0070C0"/>
                </a:solidFill>
              </a:rPr>
              <a:t>Safe Internet Practices</a:t>
            </a:r>
          </a:p>
        </p:txBody>
      </p:sp>
      <p:sp>
        <p:nvSpPr>
          <p:cNvPr id="21" name="Rectangle: Rounded Corners 20">
            <a:extLst>
              <a:ext uri="{FF2B5EF4-FFF2-40B4-BE49-F238E27FC236}">
                <a16:creationId xmlns:a16="http://schemas.microsoft.com/office/drawing/2014/main" id="{26E8EBF9-1F91-B28B-CCD3-D9CD83C21417}"/>
              </a:ext>
            </a:extLst>
          </p:cNvPr>
          <p:cNvSpPr/>
          <p:nvPr/>
        </p:nvSpPr>
        <p:spPr>
          <a:xfrm>
            <a:off x="2667953" y="197071"/>
            <a:ext cx="848010" cy="516869"/>
          </a:xfrm>
          <a:prstGeom prst="round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PG"/>
          </a:p>
        </p:txBody>
      </p:sp>
      <p:sp>
        <p:nvSpPr>
          <p:cNvPr id="22" name="TextBox 21">
            <a:extLst>
              <a:ext uri="{FF2B5EF4-FFF2-40B4-BE49-F238E27FC236}">
                <a16:creationId xmlns:a16="http://schemas.microsoft.com/office/drawing/2014/main" id="{72C0AD66-B848-5F9B-C132-3D7E0BEF9C10}"/>
              </a:ext>
            </a:extLst>
          </p:cNvPr>
          <p:cNvSpPr txBox="1"/>
          <p:nvPr/>
        </p:nvSpPr>
        <p:spPr>
          <a:xfrm>
            <a:off x="2806976" y="229270"/>
            <a:ext cx="575962" cy="461665"/>
          </a:xfrm>
          <a:prstGeom prst="rect">
            <a:avLst/>
          </a:prstGeom>
          <a:noFill/>
        </p:spPr>
        <p:txBody>
          <a:bodyPr wrap="square" rtlCol="0">
            <a:spAutoFit/>
          </a:bodyPr>
          <a:lstStyle/>
          <a:p>
            <a:r>
              <a:rPr lang="en-GB" sz="2400" b="1" dirty="0">
                <a:solidFill>
                  <a:schemeClr val="bg1"/>
                </a:solidFill>
              </a:rPr>
              <a:t>2.4</a:t>
            </a:r>
            <a:endParaRPr lang="en-PG" sz="2400" b="1" dirty="0">
              <a:solidFill>
                <a:schemeClr val="bg1"/>
              </a:solidFill>
            </a:endParaRPr>
          </a:p>
        </p:txBody>
      </p:sp>
      <p:sp>
        <p:nvSpPr>
          <p:cNvPr id="3" name="TextBox 2">
            <a:extLst>
              <a:ext uri="{FF2B5EF4-FFF2-40B4-BE49-F238E27FC236}">
                <a16:creationId xmlns:a16="http://schemas.microsoft.com/office/drawing/2014/main" id="{29AB255E-1EE8-A1D6-F98D-536160AC8D20}"/>
              </a:ext>
            </a:extLst>
          </p:cNvPr>
          <p:cNvSpPr txBox="1"/>
          <p:nvPr/>
        </p:nvSpPr>
        <p:spPr>
          <a:xfrm>
            <a:off x="2718954" y="1080130"/>
            <a:ext cx="9097126" cy="2785378"/>
          </a:xfrm>
          <a:prstGeom prst="rect">
            <a:avLst/>
          </a:prstGeom>
          <a:noFill/>
        </p:spPr>
        <p:txBody>
          <a:bodyPr wrap="square" rtlCol="0">
            <a:spAutoFit/>
          </a:bodyPr>
          <a:lstStyle/>
          <a:p>
            <a:pPr marL="457200" lvl="0" indent="-457200">
              <a:buFont typeface="Arial" panose="020B0604020202020204" pitchFamily="34" charset="0"/>
              <a:buChar char="•"/>
            </a:pPr>
            <a:r>
              <a:rPr lang="en-US" sz="2800" b="1" dirty="0">
                <a:solidFill>
                  <a:srgbClr val="C00000"/>
                </a:solidFill>
              </a:rPr>
              <a:t>Recognizing Phishing Emails</a:t>
            </a:r>
          </a:p>
          <a:p>
            <a:pPr marL="457200" lvl="0" indent="-457200">
              <a:buFont typeface="Arial" panose="020B0604020202020204" pitchFamily="34" charset="0"/>
              <a:buChar char="•"/>
            </a:pPr>
            <a:endParaRPr lang="en-US" sz="1100" b="1" dirty="0">
              <a:solidFill>
                <a:srgbClr val="C00000"/>
              </a:solidFill>
            </a:endParaRPr>
          </a:p>
          <a:p>
            <a:pPr marL="914400" lvl="1" indent="-457200">
              <a:buFont typeface="Arial" panose="020B0604020202020204" pitchFamily="34" charset="0"/>
              <a:buChar char="•"/>
            </a:pPr>
            <a:r>
              <a:rPr lang="en-US" sz="2800" b="1" dirty="0"/>
              <a:t>Watch for:</a:t>
            </a:r>
          </a:p>
          <a:p>
            <a:pPr marL="1371600" lvl="2" indent="-457200">
              <a:buFont typeface="Arial" panose="020B0604020202020204" pitchFamily="34" charset="0"/>
              <a:buChar char="•"/>
            </a:pPr>
            <a:r>
              <a:rPr lang="en-US" sz="2800" b="1" u="sng" dirty="0"/>
              <a:t>bad spelling</a:t>
            </a:r>
            <a:r>
              <a:rPr lang="en-US" sz="2800" b="1" dirty="0"/>
              <a:t> and </a:t>
            </a:r>
          </a:p>
          <a:p>
            <a:pPr marL="1371600" lvl="2" indent="-457200">
              <a:buFont typeface="Arial" panose="020B0604020202020204" pitchFamily="34" charset="0"/>
              <a:buChar char="•"/>
            </a:pPr>
            <a:r>
              <a:rPr lang="en-US" sz="2800" b="1" u="sng" dirty="0"/>
              <a:t>requests for private info</a:t>
            </a:r>
            <a:r>
              <a:rPr lang="en-US" sz="2800" b="1" dirty="0"/>
              <a:t>. </a:t>
            </a:r>
          </a:p>
          <a:p>
            <a:pPr marL="1371600" lvl="2" indent="-457200">
              <a:buFont typeface="Arial" panose="020B0604020202020204" pitchFamily="34" charset="0"/>
              <a:buChar char="•"/>
            </a:pPr>
            <a:r>
              <a:rPr lang="en-US" sz="2800" b="1" dirty="0"/>
              <a:t>Check if </a:t>
            </a:r>
            <a:r>
              <a:rPr lang="en-US" sz="2800" b="1" u="sng" dirty="0"/>
              <a:t>emails are </a:t>
            </a:r>
            <a:r>
              <a:rPr lang="en-US" sz="2800" b="1" u="sng" dirty="0">
                <a:highlight>
                  <a:srgbClr val="FFFF00"/>
                </a:highlight>
              </a:rPr>
              <a:t>real</a:t>
            </a:r>
            <a:r>
              <a:rPr lang="en-US" sz="2800" b="1" dirty="0"/>
              <a:t>.</a:t>
            </a:r>
          </a:p>
          <a:p>
            <a:pPr marL="914400" lvl="1" indent="-457200">
              <a:buFont typeface="Arial" panose="020B0604020202020204" pitchFamily="34" charset="0"/>
              <a:buChar char="•"/>
            </a:pPr>
            <a:endParaRPr lang="en-US" sz="2400" b="1" dirty="0"/>
          </a:p>
        </p:txBody>
      </p:sp>
      <p:sp>
        <p:nvSpPr>
          <p:cNvPr id="6" name="TextBox 5">
            <a:extLst>
              <a:ext uri="{FF2B5EF4-FFF2-40B4-BE49-F238E27FC236}">
                <a16:creationId xmlns:a16="http://schemas.microsoft.com/office/drawing/2014/main" id="{E9CA8E55-DE9D-8E2E-90E8-3695AE9F116C}"/>
              </a:ext>
            </a:extLst>
          </p:cNvPr>
          <p:cNvSpPr txBox="1"/>
          <p:nvPr/>
        </p:nvSpPr>
        <p:spPr>
          <a:xfrm>
            <a:off x="255990" y="2462877"/>
            <a:ext cx="1637542" cy="523220"/>
          </a:xfrm>
          <a:prstGeom prst="rect">
            <a:avLst/>
          </a:prstGeom>
          <a:noFill/>
        </p:spPr>
        <p:txBody>
          <a:bodyPr wrap="square" rtlCol="0">
            <a:spAutoFit/>
          </a:bodyPr>
          <a:lstStyle/>
          <a:p>
            <a:pPr algn="ctr"/>
            <a:r>
              <a:rPr lang="en-GB" sz="2800" dirty="0"/>
              <a:t>2.1</a:t>
            </a:r>
            <a:endParaRPr lang="en-PG" sz="2800" dirty="0"/>
          </a:p>
        </p:txBody>
      </p:sp>
      <p:sp>
        <p:nvSpPr>
          <p:cNvPr id="15" name="TextBox 14">
            <a:extLst>
              <a:ext uri="{FF2B5EF4-FFF2-40B4-BE49-F238E27FC236}">
                <a16:creationId xmlns:a16="http://schemas.microsoft.com/office/drawing/2014/main" id="{C94BD0D5-D90D-5329-DEF1-681B85D3DDB9}"/>
              </a:ext>
            </a:extLst>
          </p:cNvPr>
          <p:cNvSpPr txBox="1"/>
          <p:nvPr/>
        </p:nvSpPr>
        <p:spPr>
          <a:xfrm>
            <a:off x="728272" y="3165317"/>
            <a:ext cx="737320" cy="523220"/>
          </a:xfrm>
          <a:prstGeom prst="rect">
            <a:avLst/>
          </a:prstGeom>
          <a:noFill/>
        </p:spPr>
        <p:txBody>
          <a:bodyPr wrap="square" rtlCol="0">
            <a:spAutoFit/>
          </a:bodyPr>
          <a:lstStyle/>
          <a:p>
            <a:pPr algn="ctr"/>
            <a:r>
              <a:rPr lang="en-GB" sz="2800" dirty="0"/>
              <a:t>2.3</a:t>
            </a:r>
            <a:endParaRPr lang="en-PG" sz="2800" dirty="0"/>
          </a:p>
        </p:txBody>
      </p:sp>
      <p:sp>
        <p:nvSpPr>
          <p:cNvPr id="7" name="Rectangle: Rounded Corners 6">
            <a:extLst>
              <a:ext uri="{FF2B5EF4-FFF2-40B4-BE49-F238E27FC236}">
                <a16:creationId xmlns:a16="http://schemas.microsoft.com/office/drawing/2014/main" id="{74F9EAB7-B73E-3893-8D32-B5D813D770CC}"/>
              </a:ext>
            </a:extLst>
          </p:cNvPr>
          <p:cNvSpPr/>
          <p:nvPr/>
        </p:nvSpPr>
        <p:spPr>
          <a:xfrm>
            <a:off x="593936" y="3626071"/>
            <a:ext cx="1059348" cy="508104"/>
          </a:xfrm>
          <a:prstGeom prst="roundRect">
            <a:avLst/>
          </a:prstGeom>
          <a:solidFill>
            <a:schemeClr val="bg1">
              <a:lumMod val="9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6" name="TextBox 15">
            <a:extLst>
              <a:ext uri="{FF2B5EF4-FFF2-40B4-BE49-F238E27FC236}">
                <a16:creationId xmlns:a16="http://schemas.microsoft.com/office/drawing/2014/main" id="{DB978548-446A-2C7B-BA64-9C2F8A58D74A}"/>
              </a:ext>
            </a:extLst>
          </p:cNvPr>
          <p:cNvSpPr txBox="1"/>
          <p:nvPr/>
        </p:nvSpPr>
        <p:spPr>
          <a:xfrm>
            <a:off x="754950" y="3618513"/>
            <a:ext cx="737320" cy="523220"/>
          </a:xfrm>
          <a:prstGeom prst="rect">
            <a:avLst/>
          </a:prstGeom>
          <a:noFill/>
        </p:spPr>
        <p:txBody>
          <a:bodyPr wrap="square" rtlCol="0">
            <a:spAutoFit/>
          </a:bodyPr>
          <a:lstStyle/>
          <a:p>
            <a:pPr algn="ctr"/>
            <a:r>
              <a:rPr lang="en-GB" sz="2800" b="1" dirty="0">
                <a:solidFill>
                  <a:schemeClr val="accent1">
                    <a:lumMod val="50000"/>
                  </a:schemeClr>
                </a:solidFill>
              </a:rPr>
              <a:t>2.4</a:t>
            </a:r>
            <a:endParaRPr lang="en-PG" sz="2800" b="1" dirty="0">
              <a:solidFill>
                <a:schemeClr val="accent1">
                  <a:lumMod val="50000"/>
                </a:schemeClr>
              </a:solidFill>
            </a:endParaRPr>
          </a:p>
        </p:txBody>
      </p:sp>
      <p:sp>
        <p:nvSpPr>
          <p:cNvPr id="17" name="TextBox 16">
            <a:extLst>
              <a:ext uri="{FF2B5EF4-FFF2-40B4-BE49-F238E27FC236}">
                <a16:creationId xmlns:a16="http://schemas.microsoft.com/office/drawing/2014/main" id="{B36DC35A-38C5-6841-66D9-67660BBACDD3}"/>
              </a:ext>
            </a:extLst>
          </p:cNvPr>
          <p:cNvSpPr txBox="1"/>
          <p:nvPr/>
        </p:nvSpPr>
        <p:spPr>
          <a:xfrm>
            <a:off x="294810" y="5153840"/>
            <a:ext cx="1962124" cy="523220"/>
          </a:xfrm>
          <a:prstGeom prst="rect">
            <a:avLst/>
          </a:prstGeom>
          <a:noFill/>
        </p:spPr>
        <p:txBody>
          <a:bodyPr wrap="square" rtlCol="0">
            <a:spAutoFit/>
          </a:bodyPr>
          <a:lstStyle/>
          <a:p>
            <a:r>
              <a:rPr lang="en-GB" sz="2800" dirty="0"/>
              <a:t>Q&amp;A</a:t>
            </a:r>
            <a:endParaRPr lang="en-PG" sz="2800" dirty="0"/>
          </a:p>
        </p:txBody>
      </p:sp>
      <p:sp>
        <p:nvSpPr>
          <p:cNvPr id="14" name="TextBox 13">
            <a:extLst>
              <a:ext uri="{FF2B5EF4-FFF2-40B4-BE49-F238E27FC236}">
                <a16:creationId xmlns:a16="http://schemas.microsoft.com/office/drawing/2014/main" id="{84F37949-AAA0-8E43-D5C1-60F79CBD4367}"/>
              </a:ext>
            </a:extLst>
          </p:cNvPr>
          <p:cNvSpPr txBox="1"/>
          <p:nvPr/>
        </p:nvSpPr>
        <p:spPr>
          <a:xfrm>
            <a:off x="768732" y="4137219"/>
            <a:ext cx="696860" cy="523220"/>
          </a:xfrm>
          <a:prstGeom prst="rect">
            <a:avLst/>
          </a:prstGeom>
          <a:noFill/>
        </p:spPr>
        <p:txBody>
          <a:bodyPr wrap="square" rtlCol="0">
            <a:spAutoFit/>
          </a:bodyPr>
          <a:lstStyle/>
          <a:p>
            <a:pPr algn="ctr"/>
            <a:r>
              <a:rPr lang="en-GB" sz="2800" dirty="0"/>
              <a:t>2.5</a:t>
            </a:r>
            <a:endParaRPr lang="en-PG" sz="2800" dirty="0"/>
          </a:p>
        </p:txBody>
      </p:sp>
      <p:sp>
        <p:nvSpPr>
          <p:cNvPr id="24" name="TextBox 23">
            <a:extLst>
              <a:ext uri="{FF2B5EF4-FFF2-40B4-BE49-F238E27FC236}">
                <a16:creationId xmlns:a16="http://schemas.microsoft.com/office/drawing/2014/main" id="{99E847F6-9755-A185-3B90-062FCFFF8B10}"/>
              </a:ext>
            </a:extLst>
          </p:cNvPr>
          <p:cNvSpPr txBox="1"/>
          <p:nvPr/>
        </p:nvSpPr>
        <p:spPr>
          <a:xfrm>
            <a:off x="689434" y="4532616"/>
            <a:ext cx="696860" cy="523220"/>
          </a:xfrm>
          <a:prstGeom prst="rect">
            <a:avLst/>
          </a:prstGeom>
          <a:noFill/>
        </p:spPr>
        <p:txBody>
          <a:bodyPr wrap="square" rtlCol="0">
            <a:spAutoFit/>
          </a:bodyPr>
          <a:lstStyle/>
          <a:p>
            <a:pPr algn="ctr"/>
            <a:r>
              <a:rPr lang="en-GB" sz="2800" dirty="0"/>
              <a:t>2.6</a:t>
            </a:r>
            <a:endParaRPr lang="en-PG" sz="2800" dirty="0"/>
          </a:p>
        </p:txBody>
      </p:sp>
    </p:spTree>
    <p:extLst>
      <p:ext uri="{BB962C8B-B14F-4D97-AF65-F5344CB8AC3E}">
        <p14:creationId xmlns:p14="http://schemas.microsoft.com/office/powerpoint/2010/main" val="2465539811"/>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8ABF455-E3BC-A8D7-91A5-6E38B4BC63DE}"/>
              </a:ext>
            </a:extLst>
          </p:cNvPr>
          <p:cNvSpPr/>
          <p:nvPr/>
        </p:nvSpPr>
        <p:spPr>
          <a:xfrm>
            <a:off x="-21388" y="0"/>
            <a:ext cx="2549740" cy="6858001"/>
          </a:xfrm>
          <a:custGeom>
            <a:avLst/>
            <a:gdLst>
              <a:gd name="connsiteX0" fmla="*/ 0 w 11016343"/>
              <a:gd name="connsiteY0" fmla="*/ 0 h 6085114"/>
              <a:gd name="connsiteX1" fmla="*/ 11016343 w 11016343"/>
              <a:gd name="connsiteY1" fmla="*/ 0 h 6085114"/>
              <a:gd name="connsiteX2" fmla="*/ 11016343 w 11016343"/>
              <a:gd name="connsiteY2" fmla="*/ 6085114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5682343 w 11016343"/>
              <a:gd name="connsiteY2" fmla="*/ 18832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1792878 w 11016343"/>
              <a:gd name="connsiteY2" fmla="*/ 5642759 h 6085114"/>
              <a:gd name="connsiteX3" fmla="*/ 0 w 11016343"/>
              <a:gd name="connsiteY3" fmla="*/ 6085114 h 6085114"/>
              <a:gd name="connsiteX4" fmla="*/ 0 w 11016343"/>
              <a:gd name="connsiteY4" fmla="*/ 0 h 6085114"/>
              <a:gd name="connsiteX0" fmla="*/ 0 w 3130960"/>
              <a:gd name="connsiteY0" fmla="*/ 0 h 6085114"/>
              <a:gd name="connsiteX1" fmla="*/ 3130960 w 3130960"/>
              <a:gd name="connsiteY1" fmla="*/ 14234 h 6085114"/>
              <a:gd name="connsiteX2" fmla="*/ 1792878 w 3130960"/>
              <a:gd name="connsiteY2" fmla="*/ 5642759 h 6085114"/>
              <a:gd name="connsiteX3" fmla="*/ 0 w 3130960"/>
              <a:gd name="connsiteY3" fmla="*/ 6085114 h 6085114"/>
              <a:gd name="connsiteX4" fmla="*/ 0 w 3130960"/>
              <a:gd name="connsiteY4" fmla="*/ 0 h 6085114"/>
              <a:gd name="connsiteX0" fmla="*/ 0 w 3130960"/>
              <a:gd name="connsiteY0" fmla="*/ 0 h 6089191"/>
              <a:gd name="connsiteX1" fmla="*/ 3130960 w 3130960"/>
              <a:gd name="connsiteY1" fmla="*/ 14234 h 6089191"/>
              <a:gd name="connsiteX2" fmla="*/ 1792878 w 3130960"/>
              <a:gd name="connsiteY2" fmla="*/ 5642759 h 6089191"/>
              <a:gd name="connsiteX3" fmla="*/ 0 w 3130960"/>
              <a:gd name="connsiteY3" fmla="*/ 6085114 h 6089191"/>
              <a:gd name="connsiteX4" fmla="*/ 0 w 3130960"/>
              <a:gd name="connsiteY4" fmla="*/ 0 h 6089191"/>
              <a:gd name="connsiteX0" fmla="*/ 19326 w 3150286"/>
              <a:gd name="connsiteY0" fmla="*/ 0 h 6089191"/>
              <a:gd name="connsiteX1" fmla="*/ 3150286 w 3150286"/>
              <a:gd name="connsiteY1" fmla="*/ 14234 h 6089191"/>
              <a:gd name="connsiteX2" fmla="*/ 1812204 w 3150286"/>
              <a:gd name="connsiteY2" fmla="*/ 5642759 h 6089191"/>
              <a:gd name="connsiteX3" fmla="*/ 19326 w 3150286"/>
              <a:gd name="connsiteY3" fmla="*/ 6085114 h 6089191"/>
              <a:gd name="connsiteX4" fmla="*/ 19326 w 3150286"/>
              <a:gd name="connsiteY4" fmla="*/ 0 h 6089191"/>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88982"/>
              <a:gd name="connsiteY0" fmla="*/ 0 h 6086559"/>
              <a:gd name="connsiteX1" fmla="*/ 2222593 w 2288982"/>
              <a:gd name="connsiteY1" fmla="*/ 14234 h 6086559"/>
              <a:gd name="connsiteX2" fmla="*/ 1971651 w 2288982"/>
              <a:gd name="connsiteY2" fmla="*/ 5998615 h 6086559"/>
              <a:gd name="connsiteX3" fmla="*/ 19326 w 2288982"/>
              <a:gd name="connsiteY3" fmla="*/ 6085114 h 6086559"/>
              <a:gd name="connsiteX4" fmla="*/ 19326 w 2288982"/>
              <a:gd name="connsiteY4" fmla="*/ 0 h 6086559"/>
              <a:gd name="connsiteX0" fmla="*/ 19326 w 2222593"/>
              <a:gd name="connsiteY0" fmla="*/ 0 h 6086559"/>
              <a:gd name="connsiteX1" fmla="*/ 2222593 w 2222593"/>
              <a:gd name="connsiteY1" fmla="*/ 14234 h 6086559"/>
              <a:gd name="connsiteX2" fmla="*/ 1971651 w 2222593"/>
              <a:gd name="connsiteY2" fmla="*/ 5998615 h 6086559"/>
              <a:gd name="connsiteX3" fmla="*/ 19326 w 2222593"/>
              <a:gd name="connsiteY3" fmla="*/ 6085114 h 6086559"/>
              <a:gd name="connsiteX4" fmla="*/ 19326 w 2222593"/>
              <a:gd name="connsiteY4" fmla="*/ 0 h 6086559"/>
              <a:gd name="connsiteX0" fmla="*/ 19326 w 2222593"/>
              <a:gd name="connsiteY0" fmla="*/ 0 h 6194359"/>
              <a:gd name="connsiteX1" fmla="*/ 2222593 w 2222593"/>
              <a:gd name="connsiteY1" fmla="*/ 14234 h 6194359"/>
              <a:gd name="connsiteX2" fmla="*/ 1971651 w 2222593"/>
              <a:gd name="connsiteY2" fmla="*/ 5998615 h 6194359"/>
              <a:gd name="connsiteX3" fmla="*/ 19326 w 2222593"/>
              <a:gd name="connsiteY3" fmla="*/ 6085114 h 6194359"/>
              <a:gd name="connsiteX4" fmla="*/ 19326 w 2222593"/>
              <a:gd name="connsiteY4" fmla="*/ 0 h 6194359"/>
              <a:gd name="connsiteX0" fmla="*/ 19326 w 2222593"/>
              <a:gd name="connsiteY0" fmla="*/ 0 h 6085114"/>
              <a:gd name="connsiteX1" fmla="*/ 2222593 w 2222593"/>
              <a:gd name="connsiteY1" fmla="*/ 14234 h 6085114"/>
              <a:gd name="connsiteX2" fmla="*/ 1971651 w 2222593"/>
              <a:gd name="connsiteY2" fmla="*/ 5998615 h 6085114"/>
              <a:gd name="connsiteX3" fmla="*/ 19326 w 2222593"/>
              <a:gd name="connsiteY3" fmla="*/ 6085114 h 6085114"/>
              <a:gd name="connsiteX4" fmla="*/ 19326 w 2222593"/>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062700"/>
              <a:gd name="connsiteY0" fmla="*/ 0 h 6085114"/>
              <a:gd name="connsiteX1" fmla="*/ 2048650 w 2062700"/>
              <a:gd name="connsiteY1" fmla="*/ 28468 h 6085114"/>
              <a:gd name="connsiteX2" fmla="*/ 1971651 w 2062700"/>
              <a:gd name="connsiteY2" fmla="*/ 5998615 h 6085114"/>
              <a:gd name="connsiteX3" fmla="*/ 19326 w 2062700"/>
              <a:gd name="connsiteY3" fmla="*/ 6085114 h 6085114"/>
              <a:gd name="connsiteX4" fmla="*/ 19326 w 2062700"/>
              <a:gd name="connsiteY4" fmla="*/ 0 h 60851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2700" h="6085114">
                <a:moveTo>
                  <a:pt x="19326" y="0"/>
                </a:moveTo>
                <a:cubicBezTo>
                  <a:pt x="744085" y="18979"/>
                  <a:pt x="1149949" y="9490"/>
                  <a:pt x="2048650" y="28468"/>
                </a:cubicBezTo>
                <a:cubicBezTo>
                  <a:pt x="2080965" y="1064825"/>
                  <a:pt x="2058450" y="2800251"/>
                  <a:pt x="1971651" y="5998615"/>
                </a:cubicBezTo>
                <a:cubicBezTo>
                  <a:pt x="2219883" y="6156669"/>
                  <a:pt x="99957" y="6032557"/>
                  <a:pt x="19326" y="6085114"/>
                </a:cubicBezTo>
                <a:cubicBezTo>
                  <a:pt x="-24159" y="4711515"/>
                  <a:pt x="19326" y="2028371"/>
                  <a:pt x="19326" y="0"/>
                </a:cubicBezTo>
                <a:close/>
              </a:path>
            </a:pathLst>
          </a:custGeom>
          <a:blipFill>
            <a:blip r:embed="rId3"/>
            <a:stretch>
              <a:fillRect/>
            </a:stretch>
          </a:blipFill>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0" name="Rectangle 9">
            <a:extLst>
              <a:ext uri="{FF2B5EF4-FFF2-40B4-BE49-F238E27FC236}">
                <a16:creationId xmlns:a16="http://schemas.microsoft.com/office/drawing/2014/main" id="{C048529D-B4D4-B8A8-D1D2-26C276643B98}"/>
              </a:ext>
            </a:extLst>
          </p:cNvPr>
          <p:cNvSpPr/>
          <p:nvPr/>
        </p:nvSpPr>
        <p:spPr>
          <a:xfrm>
            <a:off x="-21388" y="11005"/>
            <a:ext cx="12191998" cy="6858000"/>
          </a:xfrm>
          <a:prstGeom prst="rect">
            <a:avLst/>
          </a:prstGeom>
          <a:solidFill>
            <a:schemeClr val="accent5">
              <a:lumMod val="40000"/>
              <a:lumOff val="60000"/>
              <a:alpha val="6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 name="TextBox 3">
            <a:extLst>
              <a:ext uri="{FF2B5EF4-FFF2-40B4-BE49-F238E27FC236}">
                <a16:creationId xmlns:a16="http://schemas.microsoft.com/office/drawing/2014/main" id="{D6802085-3509-ACC4-9752-E684F92A848A}"/>
              </a:ext>
            </a:extLst>
          </p:cNvPr>
          <p:cNvSpPr txBox="1"/>
          <p:nvPr/>
        </p:nvSpPr>
        <p:spPr>
          <a:xfrm>
            <a:off x="922785" y="320182"/>
            <a:ext cx="1594496" cy="400110"/>
          </a:xfrm>
          <a:prstGeom prst="rect">
            <a:avLst/>
          </a:prstGeom>
          <a:noFill/>
        </p:spPr>
        <p:txBody>
          <a:bodyPr wrap="square" rtlCol="0">
            <a:spAutoFit/>
          </a:bodyPr>
          <a:lstStyle/>
          <a:p>
            <a:r>
              <a:rPr lang="en-GB" sz="2000" b="1" dirty="0">
                <a:solidFill>
                  <a:srgbClr val="0070C0"/>
                </a:solidFill>
                <a:latin typeface="Abadi" panose="020B0604020104020204" pitchFamily="34" charset="0"/>
              </a:rPr>
              <a:t>C </a:t>
            </a:r>
            <a:r>
              <a:rPr lang="en-GB" sz="2000" b="1" dirty="0">
                <a:solidFill>
                  <a:srgbClr val="FF0000"/>
                </a:solidFill>
                <a:latin typeface="Abadi" panose="020B0604020104020204" pitchFamily="34" charset="0"/>
              </a:rPr>
              <a:t>H</a:t>
            </a:r>
            <a:r>
              <a:rPr lang="en-GB" sz="2000" b="1" dirty="0">
                <a:solidFill>
                  <a:srgbClr val="0070C0"/>
                </a:solidFill>
                <a:latin typeface="Abadi" panose="020B0604020104020204" pitchFamily="34" charset="0"/>
              </a:rPr>
              <a:t> S (PNG)</a:t>
            </a:r>
            <a:endParaRPr lang="en-PG" sz="2000" b="1" dirty="0">
              <a:solidFill>
                <a:srgbClr val="0070C0"/>
              </a:solidFill>
              <a:latin typeface="Abadi" panose="020B0604020104020204" pitchFamily="34" charset="0"/>
            </a:endParaRPr>
          </a:p>
        </p:txBody>
      </p:sp>
      <p:sp>
        <p:nvSpPr>
          <p:cNvPr id="5" name="TextBox 4">
            <a:extLst>
              <a:ext uri="{FF2B5EF4-FFF2-40B4-BE49-F238E27FC236}">
                <a16:creationId xmlns:a16="http://schemas.microsoft.com/office/drawing/2014/main" id="{29AB255E-1EE8-A1D6-F98D-536160AC8D20}"/>
              </a:ext>
            </a:extLst>
          </p:cNvPr>
          <p:cNvSpPr txBox="1"/>
          <p:nvPr/>
        </p:nvSpPr>
        <p:spPr>
          <a:xfrm>
            <a:off x="66609" y="873676"/>
            <a:ext cx="2564348" cy="584775"/>
          </a:xfrm>
          <a:prstGeom prst="rect">
            <a:avLst/>
          </a:prstGeom>
          <a:noFill/>
        </p:spPr>
        <p:txBody>
          <a:bodyPr wrap="square" rtlCol="0">
            <a:spAutoFit/>
          </a:bodyPr>
          <a:lstStyle/>
          <a:p>
            <a:r>
              <a:rPr lang="en-GB" sz="1600" b="1" dirty="0">
                <a:solidFill>
                  <a:schemeClr val="accent1">
                    <a:lumMod val="50000"/>
                  </a:schemeClr>
                </a:solidFill>
              </a:rPr>
              <a:t>Introduction to </a:t>
            </a:r>
            <a:r>
              <a:rPr lang="en-GB" sz="1600" b="1" dirty="0">
                <a:solidFill>
                  <a:srgbClr val="C00000"/>
                </a:solidFill>
              </a:rPr>
              <a:t>Cyber </a:t>
            </a:r>
            <a:r>
              <a:rPr lang="en-GB" sz="1600" b="1" dirty="0">
                <a:solidFill>
                  <a:schemeClr val="accent1">
                    <a:lumMod val="50000"/>
                  </a:schemeClr>
                </a:solidFill>
              </a:rPr>
              <a:t>Security</a:t>
            </a:r>
            <a:endParaRPr lang="en-PG" sz="1600" b="1" dirty="0">
              <a:solidFill>
                <a:schemeClr val="accent1">
                  <a:lumMod val="50000"/>
                </a:schemeClr>
              </a:solidFill>
            </a:endParaRPr>
          </a:p>
        </p:txBody>
      </p:sp>
      <p:sp>
        <p:nvSpPr>
          <p:cNvPr id="9" name="Oval 8">
            <a:extLst>
              <a:ext uri="{FF2B5EF4-FFF2-40B4-BE49-F238E27FC236}">
                <a16:creationId xmlns:a16="http://schemas.microsoft.com/office/drawing/2014/main" id="{680AE8DD-5C8C-4755-C127-D5671061DF88}"/>
              </a:ext>
            </a:extLst>
          </p:cNvPr>
          <p:cNvSpPr/>
          <p:nvPr/>
        </p:nvSpPr>
        <p:spPr>
          <a:xfrm>
            <a:off x="170804" y="67828"/>
            <a:ext cx="769798" cy="790731"/>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 name="TextBox 1">
            <a:extLst>
              <a:ext uri="{FF2B5EF4-FFF2-40B4-BE49-F238E27FC236}">
                <a16:creationId xmlns:a16="http://schemas.microsoft.com/office/drawing/2014/main" id="{FF7E6DCB-97BE-E985-642B-A616E8F52F48}"/>
              </a:ext>
            </a:extLst>
          </p:cNvPr>
          <p:cNvSpPr txBox="1"/>
          <p:nvPr/>
        </p:nvSpPr>
        <p:spPr>
          <a:xfrm>
            <a:off x="255990" y="1490975"/>
            <a:ext cx="1829484" cy="523220"/>
          </a:xfrm>
          <a:prstGeom prst="rect">
            <a:avLst/>
          </a:prstGeom>
          <a:noFill/>
          <a:ln>
            <a:noFill/>
          </a:ln>
        </p:spPr>
        <p:txBody>
          <a:bodyPr wrap="square" rtlCol="0">
            <a:spAutoFit/>
          </a:bodyPr>
          <a:lstStyle/>
          <a:p>
            <a:r>
              <a:rPr lang="en-GB" sz="2800" dirty="0"/>
              <a:t>Objectives</a:t>
            </a:r>
            <a:endParaRPr lang="en-PG" sz="2800" dirty="0"/>
          </a:p>
        </p:txBody>
      </p:sp>
      <p:sp>
        <p:nvSpPr>
          <p:cNvPr id="11" name="TextBox 10">
            <a:extLst>
              <a:ext uri="{FF2B5EF4-FFF2-40B4-BE49-F238E27FC236}">
                <a16:creationId xmlns:a16="http://schemas.microsoft.com/office/drawing/2014/main" id="{74522B91-8F2C-9250-5C05-99C4EF1EC5D6}"/>
              </a:ext>
            </a:extLst>
          </p:cNvPr>
          <p:cNvSpPr txBox="1"/>
          <p:nvPr/>
        </p:nvSpPr>
        <p:spPr>
          <a:xfrm>
            <a:off x="197136" y="2079704"/>
            <a:ext cx="2059798" cy="523220"/>
          </a:xfrm>
          <a:prstGeom prst="rect">
            <a:avLst/>
          </a:prstGeom>
          <a:noFill/>
        </p:spPr>
        <p:txBody>
          <a:bodyPr wrap="square" rtlCol="0">
            <a:spAutoFit/>
          </a:bodyPr>
          <a:lstStyle/>
          <a:p>
            <a:r>
              <a:rPr lang="en-GB" sz="2800" dirty="0"/>
              <a:t>Introduction</a:t>
            </a:r>
            <a:endParaRPr lang="en-PG" sz="2800" dirty="0"/>
          </a:p>
        </p:txBody>
      </p:sp>
      <p:sp>
        <p:nvSpPr>
          <p:cNvPr id="12" name="Rectangle: Rounded Corners 11">
            <a:extLst>
              <a:ext uri="{FF2B5EF4-FFF2-40B4-BE49-F238E27FC236}">
                <a16:creationId xmlns:a16="http://schemas.microsoft.com/office/drawing/2014/main" id="{7F67C70D-2001-8517-8547-2EAD1EFA314B}"/>
              </a:ext>
            </a:extLst>
          </p:cNvPr>
          <p:cNvSpPr/>
          <p:nvPr/>
        </p:nvSpPr>
        <p:spPr>
          <a:xfrm>
            <a:off x="2616349" y="821523"/>
            <a:ext cx="9427589" cy="129462"/>
          </a:xfrm>
          <a:prstGeom prst="round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3" name="TextBox 12">
            <a:extLst>
              <a:ext uri="{FF2B5EF4-FFF2-40B4-BE49-F238E27FC236}">
                <a16:creationId xmlns:a16="http://schemas.microsoft.com/office/drawing/2014/main" id="{9211ECB0-B643-1D31-5EDF-176111831CB9}"/>
              </a:ext>
            </a:extLst>
          </p:cNvPr>
          <p:cNvSpPr txBox="1"/>
          <p:nvPr/>
        </p:nvSpPr>
        <p:spPr>
          <a:xfrm>
            <a:off x="706100" y="2824313"/>
            <a:ext cx="737320" cy="523220"/>
          </a:xfrm>
          <a:prstGeom prst="rect">
            <a:avLst/>
          </a:prstGeom>
          <a:noFill/>
        </p:spPr>
        <p:txBody>
          <a:bodyPr wrap="square" rtlCol="0">
            <a:spAutoFit/>
          </a:bodyPr>
          <a:lstStyle/>
          <a:p>
            <a:pPr algn="ctr"/>
            <a:r>
              <a:rPr lang="en-GB" sz="2800" dirty="0"/>
              <a:t>2.2</a:t>
            </a:r>
            <a:endParaRPr lang="en-PG" sz="2800" dirty="0"/>
          </a:p>
        </p:txBody>
      </p:sp>
      <p:sp>
        <p:nvSpPr>
          <p:cNvPr id="20" name="TextBox 19">
            <a:extLst>
              <a:ext uri="{FF2B5EF4-FFF2-40B4-BE49-F238E27FC236}">
                <a16:creationId xmlns:a16="http://schemas.microsoft.com/office/drawing/2014/main" id="{02C03885-444E-7BC2-36D7-F60200FED780}"/>
              </a:ext>
            </a:extLst>
          </p:cNvPr>
          <p:cNvSpPr txBox="1"/>
          <p:nvPr/>
        </p:nvSpPr>
        <p:spPr>
          <a:xfrm>
            <a:off x="3603960" y="140027"/>
            <a:ext cx="8366210" cy="646331"/>
          </a:xfrm>
          <a:prstGeom prst="rect">
            <a:avLst/>
          </a:prstGeom>
          <a:noFill/>
          <a:ln>
            <a:noFill/>
          </a:ln>
        </p:spPr>
        <p:txBody>
          <a:bodyPr wrap="square" rtlCol="0">
            <a:spAutoFit/>
          </a:bodyPr>
          <a:lstStyle/>
          <a:p>
            <a:r>
              <a:rPr lang="en-US" sz="3600" b="1" dirty="0">
                <a:solidFill>
                  <a:srgbClr val="0070C0"/>
                </a:solidFill>
              </a:rPr>
              <a:t>Safe Internet Practices</a:t>
            </a:r>
          </a:p>
        </p:txBody>
      </p:sp>
      <p:sp>
        <p:nvSpPr>
          <p:cNvPr id="21" name="Rectangle: Rounded Corners 20">
            <a:extLst>
              <a:ext uri="{FF2B5EF4-FFF2-40B4-BE49-F238E27FC236}">
                <a16:creationId xmlns:a16="http://schemas.microsoft.com/office/drawing/2014/main" id="{26E8EBF9-1F91-B28B-CCD3-D9CD83C21417}"/>
              </a:ext>
            </a:extLst>
          </p:cNvPr>
          <p:cNvSpPr/>
          <p:nvPr/>
        </p:nvSpPr>
        <p:spPr>
          <a:xfrm>
            <a:off x="2667953" y="197071"/>
            <a:ext cx="848010" cy="516869"/>
          </a:xfrm>
          <a:prstGeom prst="round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PG"/>
          </a:p>
        </p:txBody>
      </p:sp>
      <p:sp>
        <p:nvSpPr>
          <p:cNvPr id="22" name="TextBox 21">
            <a:extLst>
              <a:ext uri="{FF2B5EF4-FFF2-40B4-BE49-F238E27FC236}">
                <a16:creationId xmlns:a16="http://schemas.microsoft.com/office/drawing/2014/main" id="{72C0AD66-B848-5F9B-C132-3D7E0BEF9C10}"/>
              </a:ext>
            </a:extLst>
          </p:cNvPr>
          <p:cNvSpPr txBox="1"/>
          <p:nvPr/>
        </p:nvSpPr>
        <p:spPr>
          <a:xfrm>
            <a:off x="2806976" y="229270"/>
            <a:ext cx="575962" cy="461665"/>
          </a:xfrm>
          <a:prstGeom prst="rect">
            <a:avLst/>
          </a:prstGeom>
          <a:noFill/>
        </p:spPr>
        <p:txBody>
          <a:bodyPr wrap="square" rtlCol="0">
            <a:spAutoFit/>
          </a:bodyPr>
          <a:lstStyle/>
          <a:p>
            <a:r>
              <a:rPr lang="en-GB" sz="2400" b="1" dirty="0">
                <a:solidFill>
                  <a:schemeClr val="bg1"/>
                </a:solidFill>
              </a:rPr>
              <a:t>2.4</a:t>
            </a:r>
            <a:endParaRPr lang="en-PG" sz="2400" b="1" dirty="0">
              <a:solidFill>
                <a:schemeClr val="bg1"/>
              </a:solidFill>
            </a:endParaRPr>
          </a:p>
        </p:txBody>
      </p:sp>
      <p:sp>
        <p:nvSpPr>
          <p:cNvPr id="3" name="TextBox 2">
            <a:extLst>
              <a:ext uri="{FF2B5EF4-FFF2-40B4-BE49-F238E27FC236}">
                <a16:creationId xmlns:a16="http://schemas.microsoft.com/office/drawing/2014/main" id="{29AB255E-1EE8-A1D6-F98D-536160AC8D20}"/>
              </a:ext>
            </a:extLst>
          </p:cNvPr>
          <p:cNvSpPr txBox="1"/>
          <p:nvPr/>
        </p:nvSpPr>
        <p:spPr>
          <a:xfrm>
            <a:off x="2718954" y="1080130"/>
            <a:ext cx="9097126" cy="1061829"/>
          </a:xfrm>
          <a:prstGeom prst="rect">
            <a:avLst/>
          </a:prstGeom>
          <a:noFill/>
        </p:spPr>
        <p:txBody>
          <a:bodyPr wrap="square" rtlCol="0">
            <a:spAutoFit/>
          </a:bodyPr>
          <a:lstStyle/>
          <a:p>
            <a:pPr marL="457200" lvl="0" indent="-457200">
              <a:buFont typeface="Arial" panose="020B0604020202020204" pitchFamily="34" charset="0"/>
              <a:buChar char="•"/>
            </a:pPr>
            <a:r>
              <a:rPr lang="en-US" sz="2800" b="1" dirty="0">
                <a:solidFill>
                  <a:srgbClr val="C00000"/>
                </a:solidFill>
              </a:rPr>
              <a:t>Recognizing Phishing Emails</a:t>
            </a:r>
          </a:p>
          <a:p>
            <a:pPr marL="457200" lvl="0" indent="-457200">
              <a:buFont typeface="Arial" panose="020B0604020202020204" pitchFamily="34" charset="0"/>
              <a:buChar char="•"/>
            </a:pPr>
            <a:endParaRPr lang="en-US" sz="1100" b="1" dirty="0">
              <a:solidFill>
                <a:srgbClr val="C00000"/>
              </a:solidFill>
            </a:endParaRPr>
          </a:p>
          <a:p>
            <a:pPr marL="914400" lvl="1" indent="-457200">
              <a:buFont typeface="Arial" panose="020B0604020202020204" pitchFamily="34" charset="0"/>
              <a:buChar char="•"/>
            </a:pPr>
            <a:endParaRPr lang="en-US" sz="2400" b="1" dirty="0"/>
          </a:p>
        </p:txBody>
      </p:sp>
      <p:sp>
        <p:nvSpPr>
          <p:cNvPr id="6" name="TextBox 5">
            <a:extLst>
              <a:ext uri="{FF2B5EF4-FFF2-40B4-BE49-F238E27FC236}">
                <a16:creationId xmlns:a16="http://schemas.microsoft.com/office/drawing/2014/main" id="{E9CA8E55-DE9D-8E2E-90E8-3695AE9F116C}"/>
              </a:ext>
            </a:extLst>
          </p:cNvPr>
          <p:cNvSpPr txBox="1"/>
          <p:nvPr/>
        </p:nvSpPr>
        <p:spPr>
          <a:xfrm>
            <a:off x="255990" y="2462877"/>
            <a:ext cx="1637542" cy="523220"/>
          </a:xfrm>
          <a:prstGeom prst="rect">
            <a:avLst/>
          </a:prstGeom>
          <a:noFill/>
        </p:spPr>
        <p:txBody>
          <a:bodyPr wrap="square" rtlCol="0">
            <a:spAutoFit/>
          </a:bodyPr>
          <a:lstStyle/>
          <a:p>
            <a:pPr algn="ctr"/>
            <a:r>
              <a:rPr lang="en-GB" sz="2800" dirty="0"/>
              <a:t>2.1</a:t>
            </a:r>
            <a:endParaRPr lang="en-PG" sz="2800" dirty="0"/>
          </a:p>
        </p:txBody>
      </p:sp>
      <p:sp>
        <p:nvSpPr>
          <p:cNvPr id="15" name="TextBox 14">
            <a:extLst>
              <a:ext uri="{FF2B5EF4-FFF2-40B4-BE49-F238E27FC236}">
                <a16:creationId xmlns:a16="http://schemas.microsoft.com/office/drawing/2014/main" id="{C94BD0D5-D90D-5329-DEF1-681B85D3DDB9}"/>
              </a:ext>
            </a:extLst>
          </p:cNvPr>
          <p:cNvSpPr txBox="1"/>
          <p:nvPr/>
        </p:nvSpPr>
        <p:spPr>
          <a:xfrm>
            <a:off x="728272" y="3165317"/>
            <a:ext cx="737320" cy="523220"/>
          </a:xfrm>
          <a:prstGeom prst="rect">
            <a:avLst/>
          </a:prstGeom>
          <a:noFill/>
        </p:spPr>
        <p:txBody>
          <a:bodyPr wrap="square" rtlCol="0">
            <a:spAutoFit/>
          </a:bodyPr>
          <a:lstStyle/>
          <a:p>
            <a:pPr algn="ctr"/>
            <a:r>
              <a:rPr lang="en-GB" sz="2800" dirty="0"/>
              <a:t>2.3</a:t>
            </a:r>
            <a:endParaRPr lang="en-PG" sz="2800" dirty="0"/>
          </a:p>
        </p:txBody>
      </p:sp>
      <p:sp>
        <p:nvSpPr>
          <p:cNvPr id="7" name="Rectangle: Rounded Corners 6">
            <a:extLst>
              <a:ext uri="{FF2B5EF4-FFF2-40B4-BE49-F238E27FC236}">
                <a16:creationId xmlns:a16="http://schemas.microsoft.com/office/drawing/2014/main" id="{74F9EAB7-B73E-3893-8D32-B5D813D770CC}"/>
              </a:ext>
            </a:extLst>
          </p:cNvPr>
          <p:cNvSpPr/>
          <p:nvPr/>
        </p:nvSpPr>
        <p:spPr>
          <a:xfrm>
            <a:off x="593936" y="3626071"/>
            <a:ext cx="1059348" cy="508104"/>
          </a:xfrm>
          <a:prstGeom prst="roundRect">
            <a:avLst/>
          </a:prstGeom>
          <a:solidFill>
            <a:schemeClr val="bg1">
              <a:lumMod val="9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6" name="TextBox 15">
            <a:extLst>
              <a:ext uri="{FF2B5EF4-FFF2-40B4-BE49-F238E27FC236}">
                <a16:creationId xmlns:a16="http://schemas.microsoft.com/office/drawing/2014/main" id="{DB978548-446A-2C7B-BA64-9C2F8A58D74A}"/>
              </a:ext>
            </a:extLst>
          </p:cNvPr>
          <p:cNvSpPr txBox="1"/>
          <p:nvPr/>
        </p:nvSpPr>
        <p:spPr>
          <a:xfrm>
            <a:off x="754950" y="3618513"/>
            <a:ext cx="737320" cy="523220"/>
          </a:xfrm>
          <a:prstGeom prst="rect">
            <a:avLst/>
          </a:prstGeom>
          <a:noFill/>
        </p:spPr>
        <p:txBody>
          <a:bodyPr wrap="square" rtlCol="0">
            <a:spAutoFit/>
          </a:bodyPr>
          <a:lstStyle/>
          <a:p>
            <a:pPr algn="ctr"/>
            <a:r>
              <a:rPr lang="en-GB" sz="2800" b="1" dirty="0">
                <a:solidFill>
                  <a:schemeClr val="accent1">
                    <a:lumMod val="50000"/>
                  </a:schemeClr>
                </a:solidFill>
              </a:rPr>
              <a:t>2.4</a:t>
            </a:r>
            <a:endParaRPr lang="en-PG" sz="2800" b="1" dirty="0">
              <a:solidFill>
                <a:schemeClr val="accent1">
                  <a:lumMod val="50000"/>
                </a:schemeClr>
              </a:solidFill>
            </a:endParaRPr>
          </a:p>
        </p:txBody>
      </p:sp>
      <p:sp>
        <p:nvSpPr>
          <p:cNvPr id="17" name="TextBox 16">
            <a:extLst>
              <a:ext uri="{FF2B5EF4-FFF2-40B4-BE49-F238E27FC236}">
                <a16:creationId xmlns:a16="http://schemas.microsoft.com/office/drawing/2014/main" id="{B36DC35A-38C5-6841-66D9-67660BBACDD3}"/>
              </a:ext>
            </a:extLst>
          </p:cNvPr>
          <p:cNvSpPr txBox="1"/>
          <p:nvPr/>
        </p:nvSpPr>
        <p:spPr>
          <a:xfrm>
            <a:off x="294810" y="5153840"/>
            <a:ext cx="1962124" cy="523220"/>
          </a:xfrm>
          <a:prstGeom prst="rect">
            <a:avLst/>
          </a:prstGeom>
          <a:noFill/>
        </p:spPr>
        <p:txBody>
          <a:bodyPr wrap="square" rtlCol="0">
            <a:spAutoFit/>
          </a:bodyPr>
          <a:lstStyle/>
          <a:p>
            <a:r>
              <a:rPr lang="en-GB" sz="2800" dirty="0"/>
              <a:t>Q&amp;A</a:t>
            </a:r>
            <a:endParaRPr lang="en-PG" sz="2800" dirty="0"/>
          </a:p>
        </p:txBody>
      </p:sp>
      <p:sp>
        <p:nvSpPr>
          <p:cNvPr id="14" name="TextBox 13">
            <a:extLst>
              <a:ext uri="{FF2B5EF4-FFF2-40B4-BE49-F238E27FC236}">
                <a16:creationId xmlns:a16="http://schemas.microsoft.com/office/drawing/2014/main" id="{84F37949-AAA0-8E43-D5C1-60F79CBD4367}"/>
              </a:ext>
            </a:extLst>
          </p:cNvPr>
          <p:cNvSpPr txBox="1"/>
          <p:nvPr/>
        </p:nvSpPr>
        <p:spPr>
          <a:xfrm>
            <a:off x="768732" y="4137219"/>
            <a:ext cx="696860" cy="523220"/>
          </a:xfrm>
          <a:prstGeom prst="rect">
            <a:avLst/>
          </a:prstGeom>
          <a:noFill/>
        </p:spPr>
        <p:txBody>
          <a:bodyPr wrap="square" rtlCol="0">
            <a:spAutoFit/>
          </a:bodyPr>
          <a:lstStyle/>
          <a:p>
            <a:pPr algn="ctr"/>
            <a:r>
              <a:rPr lang="en-GB" sz="2800" dirty="0"/>
              <a:t>2.5</a:t>
            </a:r>
            <a:endParaRPr lang="en-PG" sz="2800" dirty="0"/>
          </a:p>
        </p:txBody>
      </p:sp>
      <p:pic>
        <p:nvPicPr>
          <p:cNvPr id="18" name="Picture 17">
            <a:extLst>
              <a:ext uri="{FF2B5EF4-FFF2-40B4-BE49-F238E27FC236}">
                <a16:creationId xmlns:a16="http://schemas.microsoft.com/office/drawing/2014/main" id="{4A07DA06-68EF-B057-DC73-B91AF51899B3}"/>
              </a:ext>
            </a:extLst>
          </p:cNvPr>
          <p:cNvPicPr>
            <a:picLocks noChangeAspect="1"/>
          </p:cNvPicPr>
          <p:nvPr/>
        </p:nvPicPr>
        <p:blipFill rotWithShape="1">
          <a:blip r:embed="rId5">
            <a:extLst>
              <a:ext uri="{28A0092B-C50C-407E-A947-70E740481C1C}">
                <a14:useLocalDpi xmlns:a14="http://schemas.microsoft.com/office/drawing/2010/main" val="0"/>
              </a:ext>
            </a:extLst>
          </a:blip>
          <a:srcRect t="3671" b="11548"/>
          <a:stretch/>
        </p:blipFill>
        <p:spPr>
          <a:xfrm>
            <a:off x="3091958" y="986150"/>
            <a:ext cx="7738136" cy="5860845"/>
          </a:xfrm>
          <a:prstGeom prst="rect">
            <a:avLst/>
          </a:prstGeom>
        </p:spPr>
      </p:pic>
      <p:sp>
        <p:nvSpPr>
          <p:cNvPr id="23" name="TextBox 22">
            <a:extLst>
              <a:ext uri="{FF2B5EF4-FFF2-40B4-BE49-F238E27FC236}">
                <a16:creationId xmlns:a16="http://schemas.microsoft.com/office/drawing/2014/main" id="{04BA0A31-6A86-4C07-A9DF-B94FBDA18714}"/>
              </a:ext>
            </a:extLst>
          </p:cNvPr>
          <p:cNvSpPr txBox="1"/>
          <p:nvPr/>
        </p:nvSpPr>
        <p:spPr>
          <a:xfrm>
            <a:off x="726330" y="4520097"/>
            <a:ext cx="696860" cy="523220"/>
          </a:xfrm>
          <a:prstGeom prst="rect">
            <a:avLst/>
          </a:prstGeom>
          <a:noFill/>
        </p:spPr>
        <p:txBody>
          <a:bodyPr wrap="square" rtlCol="0">
            <a:spAutoFit/>
          </a:bodyPr>
          <a:lstStyle/>
          <a:p>
            <a:pPr algn="ctr"/>
            <a:r>
              <a:rPr lang="en-GB" sz="2800" dirty="0"/>
              <a:t>2.6</a:t>
            </a:r>
            <a:endParaRPr lang="en-PG" sz="2800" dirty="0"/>
          </a:p>
        </p:txBody>
      </p:sp>
    </p:spTree>
    <p:extLst>
      <p:ext uri="{BB962C8B-B14F-4D97-AF65-F5344CB8AC3E}">
        <p14:creationId xmlns:p14="http://schemas.microsoft.com/office/powerpoint/2010/main" val="3621788559"/>
      </p:ext>
    </p:extLst>
  </p:cSld>
  <p:clrMapOvr>
    <a:masterClrMapping/>
  </p:clrMapOvr>
  <mc:AlternateContent xmlns:mc="http://schemas.openxmlformats.org/markup-compatibility/2006">
    <mc:Choice xmlns:p159="http://schemas.microsoft.com/office/powerpoint/2015/09/main" Requires="p159">
      <p:transitio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8"/>
                                        </p:tgtEl>
                                      </p:cBhvr>
                                      <p:by x="400000" y="4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8ABF455-E3BC-A8D7-91A5-6E38B4BC63DE}"/>
              </a:ext>
            </a:extLst>
          </p:cNvPr>
          <p:cNvSpPr/>
          <p:nvPr/>
        </p:nvSpPr>
        <p:spPr>
          <a:xfrm>
            <a:off x="-21388" y="0"/>
            <a:ext cx="2549740" cy="6858001"/>
          </a:xfrm>
          <a:custGeom>
            <a:avLst/>
            <a:gdLst>
              <a:gd name="connsiteX0" fmla="*/ 0 w 11016343"/>
              <a:gd name="connsiteY0" fmla="*/ 0 h 6085114"/>
              <a:gd name="connsiteX1" fmla="*/ 11016343 w 11016343"/>
              <a:gd name="connsiteY1" fmla="*/ 0 h 6085114"/>
              <a:gd name="connsiteX2" fmla="*/ 11016343 w 11016343"/>
              <a:gd name="connsiteY2" fmla="*/ 6085114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5682343 w 11016343"/>
              <a:gd name="connsiteY2" fmla="*/ 18832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1792878 w 11016343"/>
              <a:gd name="connsiteY2" fmla="*/ 5642759 h 6085114"/>
              <a:gd name="connsiteX3" fmla="*/ 0 w 11016343"/>
              <a:gd name="connsiteY3" fmla="*/ 6085114 h 6085114"/>
              <a:gd name="connsiteX4" fmla="*/ 0 w 11016343"/>
              <a:gd name="connsiteY4" fmla="*/ 0 h 6085114"/>
              <a:gd name="connsiteX0" fmla="*/ 0 w 3130960"/>
              <a:gd name="connsiteY0" fmla="*/ 0 h 6085114"/>
              <a:gd name="connsiteX1" fmla="*/ 3130960 w 3130960"/>
              <a:gd name="connsiteY1" fmla="*/ 14234 h 6085114"/>
              <a:gd name="connsiteX2" fmla="*/ 1792878 w 3130960"/>
              <a:gd name="connsiteY2" fmla="*/ 5642759 h 6085114"/>
              <a:gd name="connsiteX3" fmla="*/ 0 w 3130960"/>
              <a:gd name="connsiteY3" fmla="*/ 6085114 h 6085114"/>
              <a:gd name="connsiteX4" fmla="*/ 0 w 3130960"/>
              <a:gd name="connsiteY4" fmla="*/ 0 h 6085114"/>
              <a:gd name="connsiteX0" fmla="*/ 0 w 3130960"/>
              <a:gd name="connsiteY0" fmla="*/ 0 h 6089191"/>
              <a:gd name="connsiteX1" fmla="*/ 3130960 w 3130960"/>
              <a:gd name="connsiteY1" fmla="*/ 14234 h 6089191"/>
              <a:gd name="connsiteX2" fmla="*/ 1792878 w 3130960"/>
              <a:gd name="connsiteY2" fmla="*/ 5642759 h 6089191"/>
              <a:gd name="connsiteX3" fmla="*/ 0 w 3130960"/>
              <a:gd name="connsiteY3" fmla="*/ 6085114 h 6089191"/>
              <a:gd name="connsiteX4" fmla="*/ 0 w 3130960"/>
              <a:gd name="connsiteY4" fmla="*/ 0 h 6089191"/>
              <a:gd name="connsiteX0" fmla="*/ 19326 w 3150286"/>
              <a:gd name="connsiteY0" fmla="*/ 0 h 6089191"/>
              <a:gd name="connsiteX1" fmla="*/ 3150286 w 3150286"/>
              <a:gd name="connsiteY1" fmla="*/ 14234 h 6089191"/>
              <a:gd name="connsiteX2" fmla="*/ 1812204 w 3150286"/>
              <a:gd name="connsiteY2" fmla="*/ 5642759 h 6089191"/>
              <a:gd name="connsiteX3" fmla="*/ 19326 w 3150286"/>
              <a:gd name="connsiteY3" fmla="*/ 6085114 h 6089191"/>
              <a:gd name="connsiteX4" fmla="*/ 19326 w 3150286"/>
              <a:gd name="connsiteY4" fmla="*/ 0 h 6089191"/>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88982"/>
              <a:gd name="connsiteY0" fmla="*/ 0 h 6086559"/>
              <a:gd name="connsiteX1" fmla="*/ 2222593 w 2288982"/>
              <a:gd name="connsiteY1" fmla="*/ 14234 h 6086559"/>
              <a:gd name="connsiteX2" fmla="*/ 1971651 w 2288982"/>
              <a:gd name="connsiteY2" fmla="*/ 5998615 h 6086559"/>
              <a:gd name="connsiteX3" fmla="*/ 19326 w 2288982"/>
              <a:gd name="connsiteY3" fmla="*/ 6085114 h 6086559"/>
              <a:gd name="connsiteX4" fmla="*/ 19326 w 2288982"/>
              <a:gd name="connsiteY4" fmla="*/ 0 h 6086559"/>
              <a:gd name="connsiteX0" fmla="*/ 19326 w 2222593"/>
              <a:gd name="connsiteY0" fmla="*/ 0 h 6086559"/>
              <a:gd name="connsiteX1" fmla="*/ 2222593 w 2222593"/>
              <a:gd name="connsiteY1" fmla="*/ 14234 h 6086559"/>
              <a:gd name="connsiteX2" fmla="*/ 1971651 w 2222593"/>
              <a:gd name="connsiteY2" fmla="*/ 5998615 h 6086559"/>
              <a:gd name="connsiteX3" fmla="*/ 19326 w 2222593"/>
              <a:gd name="connsiteY3" fmla="*/ 6085114 h 6086559"/>
              <a:gd name="connsiteX4" fmla="*/ 19326 w 2222593"/>
              <a:gd name="connsiteY4" fmla="*/ 0 h 6086559"/>
              <a:gd name="connsiteX0" fmla="*/ 19326 w 2222593"/>
              <a:gd name="connsiteY0" fmla="*/ 0 h 6194359"/>
              <a:gd name="connsiteX1" fmla="*/ 2222593 w 2222593"/>
              <a:gd name="connsiteY1" fmla="*/ 14234 h 6194359"/>
              <a:gd name="connsiteX2" fmla="*/ 1971651 w 2222593"/>
              <a:gd name="connsiteY2" fmla="*/ 5998615 h 6194359"/>
              <a:gd name="connsiteX3" fmla="*/ 19326 w 2222593"/>
              <a:gd name="connsiteY3" fmla="*/ 6085114 h 6194359"/>
              <a:gd name="connsiteX4" fmla="*/ 19326 w 2222593"/>
              <a:gd name="connsiteY4" fmla="*/ 0 h 6194359"/>
              <a:gd name="connsiteX0" fmla="*/ 19326 w 2222593"/>
              <a:gd name="connsiteY0" fmla="*/ 0 h 6085114"/>
              <a:gd name="connsiteX1" fmla="*/ 2222593 w 2222593"/>
              <a:gd name="connsiteY1" fmla="*/ 14234 h 6085114"/>
              <a:gd name="connsiteX2" fmla="*/ 1971651 w 2222593"/>
              <a:gd name="connsiteY2" fmla="*/ 5998615 h 6085114"/>
              <a:gd name="connsiteX3" fmla="*/ 19326 w 2222593"/>
              <a:gd name="connsiteY3" fmla="*/ 6085114 h 6085114"/>
              <a:gd name="connsiteX4" fmla="*/ 19326 w 2222593"/>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062700"/>
              <a:gd name="connsiteY0" fmla="*/ 0 h 6085114"/>
              <a:gd name="connsiteX1" fmla="*/ 2048650 w 2062700"/>
              <a:gd name="connsiteY1" fmla="*/ 28468 h 6085114"/>
              <a:gd name="connsiteX2" fmla="*/ 1971651 w 2062700"/>
              <a:gd name="connsiteY2" fmla="*/ 5998615 h 6085114"/>
              <a:gd name="connsiteX3" fmla="*/ 19326 w 2062700"/>
              <a:gd name="connsiteY3" fmla="*/ 6085114 h 6085114"/>
              <a:gd name="connsiteX4" fmla="*/ 19326 w 2062700"/>
              <a:gd name="connsiteY4" fmla="*/ 0 h 60851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2700" h="6085114">
                <a:moveTo>
                  <a:pt x="19326" y="0"/>
                </a:moveTo>
                <a:cubicBezTo>
                  <a:pt x="744085" y="18979"/>
                  <a:pt x="1149949" y="9490"/>
                  <a:pt x="2048650" y="28468"/>
                </a:cubicBezTo>
                <a:cubicBezTo>
                  <a:pt x="2080965" y="1064825"/>
                  <a:pt x="2058450" y="2800251"/>
                  <a:pt x="1971651" y="5998615"/>
                </a:cubicBezTo>
                <a:cubicBezTo>
                  <a:pt x="2219883" y="6156669"/>
                  <a:pt x="99957" y="6032557"/>
                  <a:pt x="19326" y="6085114"/>
                </a:cubicBezTo>
                <a:cubicBezTo>
                  <a:pt x="-24159" y="4711515"/>
                  <a:pt x="19326" y="2028371"/>
                  <a:pt x="19326" y="0"/>
                </a:cubicBezTo>
                <a:close/>
              </a:path>
            </a:pathLst>
          </a:custGeom>
          <a:blipFill>
            <a:blip r:embed="rId3"/>
            <a:stretch>
              <a:fillRect/>
            </a:stretch>
          </a:blipFill>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0" name="Rectangle 9">
            <a:extLst>
              <a:ext uri="{FF2B5EF4-FFF2-40B4-BE49-F238E27FC236}">
                <a16:creationId xmlns:a16="http://schemas.microsoft.com/office/drawing/2014/main" id="{C048529D-B4D4-B8A8-D1D2-26C276643B98}"/>
              </a:ext>
            </a:extLst>
          </p:cNvPr>
          <p:cNvSpPr/>
          <p:nvPr/>
        </p:nvSpPr>
        <p:spPr>
          <a:xfrm>
            <a:off x="-21388" y="11005"/>
            <a:ext cx="12191998" cy="6858000"/>
          </a:xfrm>
          <a:prstGeom prst="rect">
            <a:avLst/>
          </a:prstGeom>
          <a:solidFill>
            <a:schemeClr val="accent5">
              <a:lumMod val="40000"/>
              <a:lumOff val="60000"/>
              <a:alpha val="6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 name="TextBox 3">
            <a:extLst>
              <a:ext uri="{FF2B5EF4-FFF2-40B4-BE49-F238E27FC236}">
                <a16:creationId xmlns:a16="http://schemas.microsoft.com/office/drawing/2014/main" id="{D6802085-3509-ACC4-9752-E684F92A848A}"/>
              </a:ext>
            </a:extLst>
          </p:cNvPr>
          <p:cNvSpPr txBox="1"/>
          <p:nvPr/>
        </p:nvSpPr>
        <p:spPr>
          <a:xfrm>
            <a:off x="922785" y="320182"/>
            <a:ext cx="1594496" cy="400110"/>
          </a:xfrm>
          <a:prstGeom prst="rect">
            <a:avLst/>
          </a:prstGeom>
          <a:noFill/>
        </p:spPr>
        <p:txBody>
          <a:bodyPr wrap="square" rtlCol="0">
            <a:spAutoFit/>
          </a:bodyPr>
          <a:lstStyle/>
          <a:p>
            <a:r>
              <a:rPr lang="en-GB" sz="2000" b="1" dirty="0">
                <a:solidFill>
                  <a:srgbClr val="0070C0"/>
                </a:solidFill>
                <a:latin typeface="Abadi" panose="020B0604020104020204" pitchFamily="34" charset="0"/>
              </a:rPr>
              <a:t>C </a:t>
            </a:r>
            <a:r>
              <a:rPr lang="en-GB" sz="2000" b="1" dirty="0">
                <a:solidFill>
                  <a:srgbClr val="FF0000"/>
                </a:solidFill>
                <a:latin typeface="Abadi" panose="020B0604020104020204" pitchFamily="34" charset="0"/>
              </a:rPr>
              <a:t>H</a:t>
            </a:r>
            <a:r>
              <a:rPr lang="en-GB" sz="2000" b="1" dirty="0">
                <a:solidFill>
                  <a:srgbClr val="0070C0"/>
                </a:solidFill>
                <a:latin typeface="Abadi" panose="020B0604020104020204" pitchFamily="34" charset="0"/>
              </a:rPr>
              <a:t> S (PNG)</a:t>
            </a:r>
            <a:endParaRPr lang="en-PG" sz="2000" b="1" dirty="0">
              <a:solidFill>
                <a:srgbClr val="0070C0"/>
              </a:solidFill>
              <a:latin typeface="Abadi" panose="020B0604020104020204" pitchFamily="34" charset="0"/>
            </a:endParaRPr>
          </a:p>
        </p:txBody>
      </p:sp>
      <p:sp>
        <p:nvSpPr>
          <p:cNvPr id="5" name="TextBox 4">
            <a:extLst>
              <a:ext uri="{FF2B5EF4-FFF2-40B4-BE49-F238E27FC236}">
                <a16:creationId xmlns:a16="http://schemas.microsoft.com/office/drawing/2014/main" id="{29AB255E-1EE8-A1D6-F98D-536160AC8D20}"/>
              </a:ext>
            </a:extLst>
          </p:cNvPr>
          <p:cNvSpPr txBox="1"/>
          <p:nvPr/>
        </p:nvSpPr>
        <p:spPr>
          <a:xfrm>
            <a:off x="66609" y="873676"/>
            <a:ext cx="2564348" cy="584775"/>
          </a:xfrm>
          <a:prstGeom prst="rect">
            <a:avLst/>
          </a:prstGeom>
          <a:noFill/>
        </p:spPr>
        <p:txBody>
          <a:bodyPr wrap="square" rtlCol="0">
            <a:spAutoFit/>
          </a:bodyPr>
          <a:lstStyle/>
          <a:p>
            <a:r>
              <a:rPr lang="en-GB" sz="1600" b="1" dirty="0">
                <a:solidFill>
                  <a:schemeClr val="accent1">
                    <a:lumMod val="50000"/>
                  </a:schemeClr>
                </a:solidFill>
              </a:rPr>
              <a:t>Introduction to </a:t>
            </a:r>
            <a:r>
              <a:rPr lang="en-GB" sz="1600" b="1" dirty="0">
                <a:solidFill>
                  <a:srgbClr val="C00000"/>
                </a:solidFill>
              </a:rPr>
              <a:t>Cyber </a:t>
            </a:r>
            <a:r>
              <a:rPr lang="en-GB" sz="1600" b="1" dirty="0">
                <a:solidFill>
                  <a:schemeClr val="accent1">
                    <a:lumMod val="50000"/>
                  </a:schemeClr>
                </a:solidFill>
              </a:rPr>
              <a:t>Security</a:t>
            </a:r>
            <a:endParaRPr lang="en-PG" sz="1600" b="1" dirty="0">
              <a:solidFill>
                <a:schemeClr val="accent1">
                  <a:lumMod val="50000"/>
                </a:schemeClr>
              </a:solidFill>
            </a:endParaRPr>
          </a:p>
        </p:txBody>
      </p:sp>
      <p:sp>
        <p:nvSpPr>
          <p:cNvPr id="9" name="Oval 8">
            <a:extLst>
              <a:ext uri="{FF2B5EF4-FFF2-40B4-BE49-F238E27FC236}">
                <a16:creationId xmlns:a16="http://schemas.microsoft.com/office/drawing/2014/main" id="{680AE8DD-5C8C-4755-C127-D5671061DF88}"/>
              </a:ext>
            </a:extLst>
          </p:cNvPr>
          <p:cNvSpPr/>
          <p:nvPr/>
        </p:nvSpPr>
        <p:spPr>
          <a:xfrm>
            <a:off x="170804" y="67828"/>
            <a:ext cx="769798" cy="790731"/>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 name="TextBox 1">
            <a:extLst>
              <a:ext uri="{FF2B5EF4-FFF2-40B4-BE49-F238E27FC236}">
                <a16:creationId xmlns:a16="http://schemas.microsoft.com/office/drawing/2014/main" id="{FF7E6DCB-97BE-E985-642B-A616E8F52F48}"/>
              </a:ext>
            </a:extLst>
          </p:cNvPr>
          <p:cNvSpPr txBox="1"/>
          <p:nvPr/>
        </p:nvSpPr>
        <p:spPr>
          <a:xfrm>
            <a:off x="255990" y="1490975"/>
            <a:ext cx="1829484" cy="523220"/>
          </a:xfrm>
          <a:prstGeom prst="rect">
            <a:avLst/>
          </a:prstGeom>
          <a:noFill/>
          <a:ln>
            <a:noFill/>
          </a:ln>
        </p:spPr>
        <p:txBody>
          <a:bodyPr wrap="square" rtlCol="0">
            <a:spAutoFit/>
          </a:bodyPr>
          <a:lstStyle/>
          <a:p>
            <a:r>
              <a:rPr lang="en-GB" sz="2800" dirty="0"/>
              <a:t>Objectives</a:t>
            </a:r>
            <a:endParaRPr lang="en-PG" sz="2800" dirty="0"/>
          </a:p>
        </p:txBody>
      </p:sp>
      <p:sp>
        <p:nvSpPr>
          <p:cNvPr id="11" name="TextBox 10">
            <a:extLst>
              <a:ext uri="{FF2B5EF4-FFF2-40B4-BE49-F238E27FC236}">
                <a16:creationId xmlns:a16="http://schemas.microsoft.com/office/drawing/2014/main" id="{74522B91-8F2C-9250-5C05-99C4EF1EC5D6}"/>
              </a:ext>
            </a:extLst>
          </p:cNvPr>
          <p:cNvSpPr txBox="1"/>
          <p:nvPr/>
        </p:nvSpPr>
        <p:spPr>
          <a:xfrm>
            <a:off x="197136" y="2079704"/>
            <a:ext cx="2059798" cy="523220"/>
          </a:xfrm>
          <a:prstGeom prst="rect">
            <a:avLst/>
          </a:prstGeom>
          <a:noFill/>
        </p:spPr>
        <p:txBody>
          <a:bodyPr wrap="square" rtlCol="0">
            <a:spAutoFit/>
          </a:bodyPr>
          <a:lstStyle/>
          <a:p>
            <a:r>
              <a:rPr lang="en-GB" sz="2800" dirty="0"/>
              <a:t>Introduction</a:t>
            </a:r>
            <a:endParaRPr lang="en-PG" sz="2800" dirty="0"/>
          </a:p>
        </p:txBody>
      </p:sp>
      <p:sp>
        <p:nvSpPr>
          <p:cNvPr id="12" name="Rectangle: Rounded Corners 11">
            <a:extLst>
              <a:ext uri="{FF2B5EF4-FFF2-40B4-BE49-F238E27FC236}">
                <a16:creationId xmlns:a16="http://schemas.microsoft.com/office/drawing/2014/main" id="{7F67C70D-2001-8517-8547-2EAD1EFA314B}"/>
              </a:ext>
            </a:extLst>
          </p:cNvPr>
          <p:cNvSpPr/>
          <p:nvPr/>
        </p:nvSpPr>
        <p:spPr>
          <a:xfrm>
            <a:off x="2616349" y="821523"/>
            <a:ext cx="9427589" cy="129462"/>
          </a:xfrm>
          <a:prstGeom prst="round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3" name="TextBox 12">
            <a:extLst>
              <a:ext uri="{FF2B5EF4-FFF2-40B4-BE49-F238E27FC236}">
                <a16:creationId xmlns:a16="http://schemas.microsoft.com/office/drawing/2014/main" id="{9211ECB0-B643-1D31-5EDF-176111831CB9}"/>
              </a:ext>
            </a:extLst>
          </p:cNvPr>
          <p:cNvSpPr txBox="1"/>
          <p:nvPr/>
        </p:nvSpPr>
        <p:spPr>
          <a:xfrm>
            <a:off x="706100" y="2824313"/>
            <a:ext cx="737320" cy="523220"/>
          </a:xfrm>
          <a:prstGeom prst="rect">
            <a:avLst/>
          </a:prstGeom>
          <a:noFill/>
        </p:spPr>
        <p:txBody>
          <a:bodyPr wrap="square" rtlCol="0">
            <a:spAutoFit/>
          </a:bodyPr>
          <a:lstStyle/>
          <a:p>
            <a:pPr algn="ctr"/>
            <a:r>
              <a:rPr lang="en-GB" sz="2800" dirty="0"/>
              <a:t>2.2</a:t>
            </a:r>
            <a:endParaRPr lang="en-PG" sz="2800" dirty="0"/>
          </a:p>
        </p:txBody>
      </p:sp>
      <p:sp>
        <p:nvSpPr>
          <p:cNvPr id="20" name="TextBox 19">
            <a:extLst>
              <a:ext uri="{FF2B5EF4-FFF2-40B4-BE49-F238E27FC236}">
                <a16:creationId xmlns:a16="http://schemas.microsoft.com/office/drawing/2014/main" id="{02C03885-444E-7BC2-36D7-F60200FED780}"/>
              </a:ext>
            </a:extLst>
          </p:cNvPr>
          <p:cNvSpPr txBox="1"/>
          <p:nvPr/>
        </p:nvSpPr>
        <p:spPr>
          <a:xfrm>
            <a:off x="3603960" y="140027"/>
            <a:ext cx="8366210" cy="646331"/>
          </a:xfrm>
          <a:prstGeom prst="rect">
            <a:avLst/>
          </a:prstGeom>
          <a:noFill/>
          <a:ln>
            <a:noFill/>
          </a:ln>
        </p:spPr>
        <p:txBody>
          <a:bodyPr wrap="square" rtlCol="0">
            <a:spAutoFit/>
          </a:bodyPr>
          <a:lstStyle/>
          <a:p>
            <a:r>
              <a:rPr lang="en-US" sz="3600" b="1" dirty="0">
                <a:solidFill>
                  <a:srgbClr val="0070C0"/>
                </a:solidFill>
              </a:rPr>
              <a:t>Safe Internet Practices</a:t>
            </a:r>
          </a:p>
        </p:txBody>
      </p:sp>
      <p:sp>
        <p:nvSpPr>
          <p:cNvPr id="21" name="Rectangle: Rounded Corners 20">
            <a:extLst>
              <a:ext uri="{FF2B5EF4-FFF2-40B4-BE49-F238E27FC236}">
                <a16:creationId xmlns:a16="http://schemas.microsoft.com/office/drawing/2014/main" id="{26E8EBF9-1F91-B28B-CCD3-D9CD83C21417}"/>
              </a:ext>
            </a:extLst>
          </p:cNvPr>
          <p:cNvSpPr/>
          <p:nvPr/>
        </p:nvSpPr>
        <p:spPr>
          <a:xfrm>
            <a:off x="2667953" y="197071"/>
            <a:ext cx="848010" cy="516869"/>
          </a:xfrm>
          <a:prstGeom prst="round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PG"/>
          </a:p>
        </p:txBody>
      </p:sp>
      <p:sp>
        <p:nvSpPr>
          <p:cNvPr id="22" name="TextBox 21">
            <a:extLst>
              <a:ext uri="{FF2B5EF4-FFF2-40B4-BE49-F238E27FC236}">
                <a16:creationId xmlns:a16="http://schemas.microsoft.com/office/drawing/2014/main" id="{72C0AD66-B848-5F9B-C132-3D7E0BEF9C10}"/>
              </a:ext>
            </a:extLst>
          </p:cNvPr>
          <p:cNvSpPr txBox="1"/>
          <p:nvPr/>
        </p:nvSpPr>
        <p:spPr>
          <a:xfrm>
            <a:off x="2806976" y="229270"/>
            <a:ext cx="575962" cy="461665"/>
          </a:xfrm>
          <a:prstGeom prst="rect">
            <a:avLst/>
          </a:prstGeom>
          <a:noFill/>
        </p:spPr>
        <p:txBody>
          <a:bodyPr wrap="square" rtlCol="0">
            <a:spAutoFit/>
          </a:bodyPr>
          <a:lstStyle/>
          <a:p>
            <a:r>
              <a:rPr lang="en-GB" sz="2400" b="1" dirty="0">
                <a:solidFill>
                  <a:schemeClr val="bg1"/>
                </a:solidFill>
              </a:rPr>
              <a:t>2.4</a:t>
            </a:r>
            <a:endParaRPr lang="en-PG" sz="2400" b="1" dirty="0">
              <a:solidFill>
                <a:schemeClr val="bg1"/>
              </a:solidFill>
            </a:endParaRPr>
          </a:p>
        </p:txBody>
      </p:sp>
      <p:sp>
        <p:nvSpPr>
          <p:cNvPr id="3" name="TextBox 2">
            <a:extLst>
              <a:ext uri="{FF2B5EF4-FFF2-40B4-BE49-F238E27FC236}">
                <a16:creationId xmlns:a16="http://schemas.microsoft.com/office/drawing/2014/main" id="{29AB255E-1EE8-A1D6-F98D-536160AC8D20}"/>
              </a:ext>
            </a:extLst>
          </p:cNvPr>
          <p:cNvSpPr txBox="1"/>
          <p:nvPr/>
        </p:nvSpPr>
        <p:spPr>
          <a:xfrm>
            <a:off x="2718954" y="1080130"/>
            <a:ext cx="8991333" cy="2123658"/>
          </a:xfrm>
          <a:prstGeom prst="rect">
            <a:avLst/>
          </a:prstGeom>
          <a:noFill/>
        </p:spPr>
        <p:txBody>
          <a:bodyPr wrap="square" rtlCol="0">
            <a:spAutoFit/>
          </a:bodyPr>
          <a:lstStyle/>
          <a:p>
            <a:pPr marL="457200" lvl="0" indent="-457200">
              <a:buFont typeface="Arial" panose="020B0604020202020204" pitchFamily="34" charset="0"/>
              <a:buChar char="•"/>
            </a:pPr>
            <a:r>
              <a:rPr lang="en-US" sz="2800" b="1" dirty="0">
                <a:solidFill>
                  <a:srgbClr val="C00000"/>
                </a:solidFill>
              </a:rPr>
              <a:t>Secure Browsing Habits</a:t>
            </a:r>
          </a:p>
          <a:p>
            <a:pPr marL="457200" lvl="0" indent="-457200">
              <a:buFont typeface="Arial" panose="020B0604020202020204" pitchFamily="34" charset="0"/>
              <a:buChar char="•"/>
            </a:pPr>
            <a:endParaRPr lang="en-US" sz="2000" b="1" dirty="0">
              <a:solidFill>
                <a:srgbClr val="C00000"/>
              </a:solidFill>
            </a:endParaRPr>
          </a:p>
          <a:p>
            <a:pPr marL="914400" lvl="1" indent="-457200">
              <a:buFont typeface="Arial" panose="020B0604020202020204" pitchFamily="34" charset="0"/>
              <a:buChar char="•"/>
            </a:pPr>
            <a:r>
              <a:rPr lang="en-US" sz="2800" b="1" dirty="0"/>
              <a:t>Use 'https' websites for safe sharing. Don't get files from places you don't trust.</a:t>
            </a:r>
          </a:p>
          <a:p>
            <a:pPr marL="914400" lvl="1" indent="-457200">
              <a:buFont typeface="Arial" panose="020B0604020202020204" pitchFamily="34" charset="0"/>
              <a:buChar char="•"/>
            </a:pPr>
            <a:endParaRPr lang="en-US" sz="2800" b="1" dirty="0"/>
          </a:p>
        </p:txBody>
      </p:sp>
      <p:sp>
        <p:nvSpPr>
          <p:cNvPr id="6" name="TextBox 5">
            <a:extLst>
              <a:ext uri="{FF2B5EF4-FFF2-40B4-BE49-F238E27FC236}">
                <a16:creationId xmlns:a16="http://schemas.microsoft.com/office/drawing/2014/main" id="{E9CA8E55-DE9D-8E2E-90E8-3695AE9F116C}"/>
              </a:ext>
            </a:extLst>
          </p:cNvPr>
          <p:cNvSpPr txBox="1"/>
          <p:nvPr/>
        </p:nvSpPr>
        <p:spPr>
          <a:xfrm>
            <a:off x="255990" y="2462877"/>
            <a:ext cx="1637542" cy="523220"/>
          </a:xfrm>
          <a:prstGeom prst="rect">
            <a:avLst/>
          </a:prstGeom>
          <a:noFill/>
        </p:spPr>
        <p:txBody>
          <a:bodyPr wrap="square" rtlCol="0">
            <a:spAutoFit/>
          </a:bodyPr>
          <a:lstStyle/>
          <a:p>
            <a:pPr algn="ctr"/>
            <a:r>
              <a:rPr lang="en-GB" sz="2800" dirty="0"/>
              <a:t>2.1</a:t>
            </a:r>
            <a:endParaRPr lang="en-PG" sz="2800" dirty="0"/>
          </a:p>
        </p:txBody>
      </p:sp>
      <p:sp>
        <p:nvSpPr>
          <p:cNvPr id="15" name="TextBox 14">
            <a:extLst>
              <a:ext uri="{FF2B5EF4-FFF2-40B4-BE49-F238E27FC236}">
                <a16:creationId xmlns:a16="http://schemas.microsoft.com/office/drawing/2014/main" id="{C94BD0D5-D90D-5329-DEF1-681B85D3DDB9}"/>
              </a:ext>
            </a:extLst>
          </p:cNvPr>
          <p:cNvSpPr txBox="1"/>
          <p:nvPr/>
        </p:nvSpPr>
        <p:spPr>
          <a:xfrm>
            <a:off x="728272" y="3165317"/>
            <a:ext cx="737320" cy="523220"/>
          </a:xfrm>
          <a:prstGeom prst="rect">
            <a:avLst/>
          </a:prstGeom>
          <a:noFill/>
        </p:spPr>
        <p:txBody>
          <a:bodyPr wrap="square" rtlCol="0">
            <a:spAutoFit/>
          </a:bodyPr>
          <a:lstStyle/>
          <a:p>
            <a:pPr algn="ctr"/>
            <a:r>
              <a:rPr lang="en-GB" sz="2800" dirty="0"/>
              <a:t>2.3</a:t>
            </a:r>
            <a:endParaRPr lang="en-PG" sz="2800" dirty="0"/>
          </a:p>
        </p:txBody>
      </p:sp>
      <p:sp>
        <p:nvSpPr>
          <p:cNvPr id="7" name="Rectangle: Rounded Corners 6">
            <a:extLst>
              <a:ext uri="{FF2B5EF4-FFF2-40B4-BE49-F238E27FC236}">
                <a16:creationId xmlns:a16="http://schemas.microsoft.com/office/drawing/2014/main" id="{74F9EAB7-B73E-3893-8D32-B5D813D770CC}"/>
              </a:ext>
            </a:extLst>
          </p:cNvPr>
          <p:cNvSpPr/>
          <p:nvPr/>
        </p:nvSpPr>
        <p:spPr>
          <a:xfrm>
            <a:off x="593936" y="3626071"/>
            <a:ext cx="1059348" cy="508104"/>
          </a:xfrm>
          <a:prstGeom prst="roundRect">
            <a:avLst/>
          </a:prstGeom>
          <a:solidFill>
            <a:schemeClr val="bg1">
              <a:lumMod val="9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6" name="TextBox 15">
            <a:extLst>
              <a:ext uri="{FF2B5EF4-FFF2-40B4-BE49-F238E27FC236}">
                <a16:creationId xmlns:a16="http://schemas.microsoft.com/office/drawing/2014/main" id="{DB978548-446A-2C7B-BA64-9C2F8A58D74A}"/>
              </a:ext>
            </a:extLst>
          </p:cNvPr>
          <p:cNvSpPr txBox="1"/>
          <p:nvPr/>
        </p:nvSpPr>
        <p:spPr>
          <a:xfrm>
            <a:off x="754950" y="3618513"/>
            <a:ext cx="737320" cy="523220"/>
          </a:xfrm>
          <a:prstGeom prst="rect">
            <a:avLst/>
          </a:prstGeom>
          <a:noFill/>
        </p:spPr>
        <p:txBody>
          <a:bodyPr wrap="square" rtlCol="0">
            <a:spAutoFit/>
          </a:bodyPr>
          <a:lstStyle/>
          <a:p>
            <a:pPr algn="ctr"/>
            <a:r>
              <a:rPr lang="en-GB" sz="2800" b="1" dirty="0">
                <a:solidFill>
                  <a:schemeClr val="accent1">
                    <a:lumMod val="50000"/>
                  </a:schemeClr>
                </a:solidFill>
              </a:rPr>
              <a:t>2.4</a:t>
            </a:r>
            <a:endParaRPr lang="en-PG" sz="2800" b="1" dirty="0">
              <a:solidFill>
                <a:schemeClr val="accent1">
                  <a:lumMod val="50000"/>
                </a:schemeClr>
              </a:solidFill>
            </a:endParaRPr>
          </a:p>
        </p:txBody>
      </p:sp>
      <p:sp>
        <p:nvSpPr>
          <p:cNvPr id="17" name="TextBox 16">
            <a:extLst>
              <a:ext uri="{FF2B5EF4-FFF2-40B4-BE49-F238E27FC236}">
                <a16:creationId xmlns:a16="http://schemas.microsoft.com/office/drawing/2014/main" id="{B36DC35A-38C5-6841-66D9-67660BBACDD3}"/>
              </a:ext>
            </a:extLst>
          </p:cNvPr>
          <p:cNvSpPr txBox="1"/>
          <p:nvPr/>
        </p:nvSpPr>
        <p:spPr>
          <a:xfrm>
            <a:off x="294810" y="5153840"/>
            <a:ext cx="1962124" cy="523220"/>
          </a:xfrm>
          <a:prstGeom prst="rect">
            <a:avLst/>
          </a:prstGeom>
          <a:noFill/>
        </p:spPr>
        <p:txBody>
          <a:bodyPr wrap="square" rtlCol="0">
            <a:spAutoFit/>
          </a:bodyPr>
          <a:lstStyle/>
          <a:p>
            <a:r>
              <a:rPr lang="en-GB" sz="2800" dirty="0"/>
              <a:t>Q&amp;A</a:t>
            </a:r>
            <a:endParaRPr lang="en-PG" sz="2800" dirty="0"/>
          </a:p>
        </p:txBody>
      </p:sp>
      <p:sp>
        <p:nvSpPr>
          <p:cNvPr id="14" name="TextBox 13">
            <a:extLst>
              <a:ext uri="{FF2B5EF4-FFF2-40B4-BE49-F238E27FC236}">
                <a16:creationId xmlns:a16="http://schemas.microsoft.com/office/drawing/2014/main" id="{84F37949-AAA0-8E43-D5C1-60F79CBD4367}"/>
              </a:ext>
            </a:extLst>
          </p:cNvPr>
          <p:cNvSpPr txBox="1"/>
          <p:nvPr/>
        </p:nvSpPr>
        <p:spPr>
          <a:xfrm>
            <a:off x="768732" y="4137219"/>
            <a:ext cx="696860" cy="523220"/>
          </a:xfrm>
          <a:prstGeom prst="rect">
            <a:avLst/>
          </a:prstGeom>
          <a:noFill/>
        </p:spPr>
        <p:txBody>
          <a:bodyPr wrap="square" rtlCol="0">
            <a:spAutoFit/>
          </a:bodyPr>
          <a:lstStyle/>
          <a:p>
            <a:pPr algn="ctr"/>
            <a:r>
              <a:rPr lang="en-GB" sz="2800" dirty="0"/>
              <a:t>2.5</a:t>
            </a:r>
            <a:endParaRPr lang="en-PG" sz="2800" dirty="0"/>
          </a:p>
        </p:txBody>
      </p:sp>
      <p:sp>
        <p:nvSpPr>
          <p:cNvPr id="24" name="TextBox 23">
            <a:extLst>
              <a:ext uri="{FF2B5EF4-FFF2-40B4-BE49-F238E27FC236}">
                <a16:creationId xmlns:a16="http://schemas.microsoft.com/office/drawing/2014/main" id="{8F295C8D-46E0-9411-EF90-6885BE63AD4F}"/>
              </a:ext>
            </a:extLst>
          </p:cNvPr>
          <p:cNvSpPr txBox="1"/>
          <p:nvPr/>
        </p:nvSpPr>
        <p:spPr>
          <a:xfrm>
            <a:off x="2635086" y="5039220"/>
            <a:ext cx="8991333" cy="1569660"/>
          </a:xfrm>
          <a:prstGeom prst="rect">
            <a:avLst/>
          </a:prstGeom>
          <a:noFill/>
        </p:spPr>
        <p:txBody>
          <a:bodyPr wrap="square" rtlCol="0">
            <a:spAutoFit/>
          </a:bodyPr>
          <a:lstStyle/>
          <a:p>
            <a:pPr marL="457200" lvl="0" indent="-457200">
              <a:buFont typeface="Arial" panose="020B0604020202020204" pitchFamily="34" charset="0"/>
              <a:buChar char="•"/>
            </a:pPr>
            <a:r>
              <a:rPr lang="en-US" sz="2800" b="1" dirty="0">
                <a:solidFill>
                  <a:srgbClr val="C00000"/>
                </a:solidFill>
              </a:rPr>
              <a:t>Secure Online Communication</a:t>
            </a:r>
          </a:p>
          <a:p>
            <a:pPr marL="457200" lvl="0" indent="-457200">
              <a:buFont typeface="Arial" panose="020B0604020202020204" pitchFamily="34" charset="0"/>
              <a:buChar char="•"/>
            </a:pPr>
            <a:endParaRPr lang="en-US" sz="1200" b="1" dirty="0">
              <a:solidFill>
                <a:srgbClr val="C00000"/>
              </a:solidFill>
            </a:endParaRPr>
          </a:p>
          <a:p>
            <a:pPr marL="914400" lvl="1" indent="-457200">
              <a:buFont typeface="Arial" panose="020B0604020202020204" pitchFamily="34" charset="0"/>
              <a:buChar char="•"/>
            </a:pPr>
            <a:r>
              <a:rPr lang="en-US" sz="2800" b="1" dirty="0"/>
              <a:t>Use safe apps like WhatsApp for private things. Don't tell everyone your private info online.</a:t>
            </a:r>
          </a:p>
        </p:txBody>
      </p:sp>
      <p:pic>
        <p:nvPicPr>
          <p:cNvPr id="25" name="Picture 24">
            <a:extLst>
              <a:ext uri="{FF2B5EF4-FFF2-40B4-BE49-F238E27FC236}">
                <a16:creationId xmlns:a16="http://schemas.microsoft.com/office/drawing/2014/main" id="{BA395CC6-A52E-8619-C0EA-E895391FF8C8}"/>
              </a:ext>
            </a:extLst>
          </p:cNvPr>
          <p:cNvPicPr>
            <a:picLocks noChangeAspect="1"/>
          </p:cNvPicPr>
          <p:nvPr/>
        </p:nvPicPr>
        <p:blipFill rotWithShape="1">
          <a:blip r:embed="rId5"/>
          <a:srcRect l="36568" t="9313" r="14514" b="62173"/>
          <a:stretch/>
        </p:blipFill>
        <p:spPr>
          <a:xfrm>
            <a:off x="3807255" y="2824313"/>
            <a:ext cx="6814730" cy="1971207"/>
          </a:xfrm>
          <a:prstGeom prst="rect">
            <a:avLst/>
          </a:prstGeom>
        </p:spPr>
      </p:pic>
      <p:sp>
        <p:nvSpPr>
          <p:cNvPr id="26" name="TextBox 25">
            <a:extLst>
              <a:ext uri="{FF2B5EF4-FFF2-40B4-BE49-F238E27FC236}">
                <a16:creationId xmlns:a16="http://schemas.microsoft.com/office/drawing/2014/main" id="{6447CB64-D00C-D769-167D-0F28FD21F34D}"/>
              </a:ext>
            </a:extLst>
          </p:cNvPr>
          <p:cNvSpPr txBox="1"/>
          <p:nvPr/>
        </p:nvSpPr>
        <p:spPr>
          <a:xfrm>
            <a:off x="689434" y="4532616"/>
            <a:ext cx="696860" cy="523220"/>
          </a:xfrm>
          <a:prstGeom prst="rect">
            <a:avLst/>
          </a:prstGeom>
          <a:noFill/>
        </p:spPr>
        <p:txBody>
          <a:bodyPr wrap="square" rtlCol="0">
            <a:spAutoFit/>
          </a:bodyPr>
          <a:lstStyle/>
          <a:p>
            <a:pPr algn="ctr"/>
            <a:r>
              <a:rPr lang="en-GB" sz="2800" dirty="0"/>
              <a:t>2.6</a:t>
            </a:r>
            <a:endParaRPr lang="en-PG" sz="2800" dirty="0"/>
          </a:p>
        </p:txBody>
      </p:sp>
    </p:spTree>
    <p:extLst>
      <p:ext uri="{BB962C8B-B14F-4D97-AF65-F5344CB8AC3E}">
        <p14:creationId xmlns:p14="http://schemas.microsoft.com/office/powerpoint/2010/main" val="1939686973"/>
      </p:ext>
    </p:extLst>
  </p:cSld>
  <p:clrMapOvr>
    <a:masterClrMapping/>
  </p:clrMapOvr>
  <mc:AlternateContent xmlns:mc="http://schemas.openxmlformats.org/markup-compatibility/2006">
    <mc:Choice xmlns:p159="http://schemas.microsoft.com/office/powerpoint/2015/09/main" Requires="p159">
      <p:transitio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1000"/>
                                        <p:tgtEl>
                                          <p:spTgt spid="25"/>
                                        </p:tgtEl>
                                      </p:cBhvr>
                                    </p:animEffect>
                                    <p:anim calcmode="lin" valueType="num">
                                      <p:cBhvr>
                                        <p:cTn id="13" dur="1000" fill="hold"/>
                                        <p:tgtEl>
                                          <p:spTgt spid="25"/>
                                        </p:tgtEl>
                                        <p:attrNameLst>
                                          <p:attrName>ppt_x</p:attrName>
                                        </p:attrNameLst>
                                      </p:cBhvr>
                                      <p:tavLst>
                                        <p:tav tm="0">
                                          <p:val>
                                            <p:strVal val="#ppt_x"/>
                                          </p:val>
                                        </p:tav>
                                        <p:tav tm="100000">
                                          <p:val>
                                            <p:strVal val="#ppt_x"/>
                                          </p:val>
                                        </p:tav>
                                      </p:tavLst>
                                    </p:anim>
                                    <p:anim calcmode="lin" valueType="num">
                                      <p:cBhvr>
                                        <p:cTn id="14"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4">
                                            <p:txEl>
                                              <p:pRg st="0" end="0"/>
                                            </p:txEl>
                                          </p:spTgt>
                                        </p:tgtEl>
                                        <p:attrNameLst>
                                          <p:attrName>style.visibility</p:attrName>
                                        </p:attrNameLst>
                                      </p:cBhvr>
                                      <p:to>
                                        <p:strVal val="visible"/>
                                      </p:to>
                                    </p:set>
                                    <p:animEffect transition="in" filter="fade">
                                      <p:cBhvr>
                                        <p:cTn id="19" dur="1000"/>
                                        <p:tgtEl>
                                          <p:spTgt spid="24">
                                            <p:txEl>
                                              <p:pRg st="0" end="0"/>
                                            </p:txEl>
                                          </p:spTgt>
                                        </p:tgtEl>
                                      </p:cBhvr>
                                    </p:animEffect>
                                    <p:anim calcmode="lin" valueType="num">
                                      <p:cBhvr>
                                        <p:cTn id="20" dur="1000" fill="hold"/>
                                        <p:tgtEl>
                                          <p:spTgt spid="24">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24">
                                            <p:txEl>
                                              <p:pRg st="0" end="0"/>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24">
                                            <p:txEl>
                                              <p:pRg st="2" end="2"/>
                                            </p:txEl>
                                          </p:spTgt>
                                        </p:tgtEl>
                                        <p:attrNameLst>
                                          <p:attrName>style.visibility</p:attrName>
                                        </p:attrNameLst>
                                      </p:cBhvr>
                                      <p:to>
                                        <p:strVal val="visible"/>
                                      </p:to>
                                    </p:set>
                                    <p:animEffect transition="in" filter="fade">
                                      <p:cBhvr>
                                        <p:cTn id="24" dur="1000"/>
                                        <p:tgtEl>
                                          <p:spTgt spid="24">
                                            <p:txEl>
                                              <p:pRg st="2" end="2"/>
                                            </p:txEl>
                                          </p:spTgt>
                                        </p:tgtEl>
                                      </p:cBhvr>
                                    </p:animEffect>
                                    <p:anim calcmode="lin" valueType="num">
                                      <p:cBhvr>
                                        <p:cTn id="25" dur="1000" fill="hold"/>
                                        <p:tgtEl>
                                          <p:spTgt spid="24">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2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8ABF455-E3BC-A8D7-91A5-6E38B4BC63DE}"/>
              </a:ext>
            </a:extLst>
          </p:cNvPr>
          <p:cNvSpPr/>
          <p:nvPr/>
        </p:nvSpPr>
        <p:spPr>
          <a:xfrm>
            <a:off x="-21388" y="0"/>
            <a:ext cx="2549740" cy="6858001"/>
          </a:xfrm>
          <a:custGeom>
            <a:avLst/>
            <a:gdLst>
              <a:gd name="connsiteX0" fmla="*/ 0 w 11016343"/>
              <a:gd name="connsiteY0" fmla="*/ 0 h 6085114"/>
              <a:gd name="connsiteX1" fmla="*/ 11016343 w 11016343"/>
              <a:gd name="connsiteY1" fmla="*/ 0 h 6085114"/>
              <a:gd name="connsiteX2" fmla="*/ 11016343 w 11016343"/>
              <a:gd name="connsiteY2" fmla="*/ 6085114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5682343 w 11016343"/>
              <a:gd name="connsiteY2" fmla="*/ 18832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1792878 w 11016343"/>
              <a:gd name="connsiteY2" fmla="*/ 5642759 h 6085114"/>
              <a:gd name="connsiteX3" fmla="*/ 0 w 11016343"/>
              <a:gd name="connsiteY3" fmla="*/ 6085114 h 6085114"/>
              <a:gd name="connsiteX4" fmla="*/ 0 w 11016343"/>
              <a:gd name="connsiteY4" fmla="*/ 0 h 6085114"/>
              <a:gd name="connsiteX0" fmla="*/ 0 w 3130960"/>
              <a:gd name="connsiteY0" fmla="*/ 0 h 6085114"/>
              <a:gd name="connsiteX1" fmla="*/ 3130960 w 3130960"/>
              <a:gd name="connsiteY1" fmla="*/ 14234 h 6085114"/>
              <a:gd name="connsiteX2" fmla="*/ 1792878 w 3130960"/>
              <a:gd name="connsiteY2" fmla="*/ 5642759 h 6085114"/>
              <a:gd name="connsiteX3" fmla="*/ 0 w 3130960"/>
              <a:gd name="connsiteY3" fmla="*/ 6085114 h 6085114"/>
              <a:gd name="connsiteX4" fmla="*/ 0 w 3130960"/>
              <a:gd name="connsiteY4" fmla="*/ 0 h 6085114"/>
              <a:gd name="connsiteX0" fmla="*/ 0 w 3130960"/>
              <a:gd name="connsiteY0" fmla="*/ 0 h 6089191"/>
              <a:gd name="connsiteX1" fmla="*/ 3130960 w 3130960"/>
              <a:gd name="connsiteY1" fmla="*/ 14234 h 6089191"/>
              <a:gd name="connsiteX2" fmla="*/ 1792878 w 3130960"/>
              <a:gd name="connsiteY2" fmla="*/ 5642759 h 6089191"/>
              <a:gd name="connsiteX3" fmla="*/ 0 w 3130960"/>
              <a:gd name="connsiteY3" fmla="*/ 6085114 h 6089191"/>
              <a:gd name="connsiteX4" fmla="*/ 0 w 3130960"/>
              <a:gd name="connsiteY4" fmla="*/ 0 h 6089191"/>
              <a:gd name="connsiteX0" fmla="*/ 19326 w 3150286"/>
              <a:gd name="connsiteY0" fmla="*/ 0 h 6089191"/>
              <a:gd name="connsiteX1" fmla="*/ 3150286 w 3150286"/>
              <a:gd name="connsiteY1" fmla="*/ 14234 h 6089191"/>
              <a:gd name="connsiteX2" fmla="*/ 1812204 w 3150286"/>
              <a:gd name="connsiteY2" fmla="*/ 5642759 h 6089191"/>
              <a:gd name="connsiteX3" fmla="*/ 19326 w 3150286"/>
              <a:gd name="connsiteY3" fmla="*/ 6085114 h 6089191"/>
              <a:gd name="connsiteX4" fmla="*/ 19326 w 3150286"/>
              <a:gd name="connsiteY4" fmla="*/ 0 h 6089191"/>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88982"/>
              <a:gd name="connsiteY0" fmla="*/ 0 h 6086559"/>
              <a:gd name="connsiteX1" fmla="*/ 2222593 w 2288982"/>
              <a:gd name="connsiteY1" fmla="*/ 14234 h 6086559"/>
              <a:gd name="connsiteX2" fmla="*/ 1971651 w 2288982"/>
              <a:gd name="connsiteY2" fmla="*/ 5998615 h 6086559"/>
              <a:gd name="connsiteX3" fmla="*/ 19326 w 2288982"/>
              <a:gd name="connsiteY3" fmla="*/ 6085114 h 6086559"/>
              <a:gd name="connsiteX4" fmla="*/ 19326 w 2288982"/>
              <a:gd name="connsiteY4" fmla="*/ 0 h 6086559"/>
              <a:gd name="connsiteX0" fmla="*/ 19326 w 2222593"/>
              <a:gd name="connsiteY0" fmla="*/ 0 h 6086559"/>
              <a:gd name="connsiteX1" fmla="*/ 2222593 w 2222593"/>
              <a:gd name="connsiteY1" fmla="*/ 14234 h 6086559"/>
              <a:gd name="connsiteX2" fmla="*/ 1971651 w 2222593"/>
              <a:gd name="connsiteY2" fmla="*/ 5998615 h 6086559"/>
              <a:gd name="connsiteX3" fmla="*/ 19326 w 2222593"/>
              <a:gd name="connsiteY3" fmla="*/ 6085114 h 6086559"/>
              <a:gd name="connsiteX4" fmla="*/ 19326 w 2222593"/>
              <a:gd name="connsiteY4" fmla="*/ 0 h 6086559"/>
              <a:gd name="connsiteX0" fmla="*/ 19326 w 2222593"/>
              <a:gd name="connsiteY0" fmla="*/ 0 h 6194359"/>
              <a:gd name="connsiteX1" fmla="*/ 2222593 w 2222593"/>
              <a:gd name="connsiteY1" fmla="*/ 14234 h 6194359"/>
              <a:gd name="connsiteX2" fmla="*/ 1971651 w 2222593"/>
              <a:gd name="connsiteY2" fmla="*/ 5998615 h 6194359"/>
              <a:gd name="connsiteX3" fmla="*/ 19326 w 2222593"/>
              <a:gd name="connsiteY3" fmla="*/ 6085114 h 6194359"/>
              <a:gd name="connsiteX4" fmla="*/ 19326 w 2222593"/>
              <a:gd name="connsiteY4" fmla="*/ 0 h 6194359"/>
              <a:gd name="connsiteX0" fmla="*/ 19326 w 2222593"/>
              <a:gd name="connsiteY0" fmla="*/ 0 h 6085114"/>
              <a:gd name="connsiteX1" fmla="*/ 2222593 w 2222593"/>
              <a:gd name="connsiteY1" fmla="*/ 14234 h 6085114"/>
              <a:gd name="connsiteX2" fmla="*/ 1971651 w 2222593"/>
              <a:gd name="connsiteY2" fmla="*/ 5998615 h 6085114"/>
              <a:gd name="connsiteX3" fmla="*/ 19326 w 2222593"/>
              <a:gd name="connsiteY3" fmla="*/ 6085114 h 6085114"/>
              <a:gd name="connsiteX4" fmla="*/ 19326 w 2222593"/>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062700"/>
              <a:gd name="connsiteY0" fmla="*/ 0 h 6085114"/>
              <a:gd name="connsiteX1" fmla="*/ 2048650 w 2062700"/>
              <a:gd name="connsiteY1" fmla="*/ 28468 h 6085114"/>
              <a:gd name="connsiteX2" fmla="*/ 1971651 w 2062700"/>
              <a:gd name="connsiteY2" fmla="*/ 5998615 h 6085114"/>
              <a:gd name="connsiteX3" fmla="*/ 19326 w 2062700"/>
              <a:gd name="connsiteY3" fmla="*/ 6085114 h 6085114"/>
              <a:gd name="connsiteX4" fmla="*/ 19326 w 2062700"/>
              <a:gd name="connsiteY4" fmla="*/ 0 h 60851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2700" h="6085114">
                <a:moveTo>
                  <a:pt x="19326" y="0"/>
                </a:moveTo>
                <a:cubicBezTo>
                  <a:pt x="744085" y="18979"/>
                  <a:pt x="1149949" y="9490"/>
                  <a:pt x="2048650" y="28468"/>
                </a:cubicBezTo>
                <a:cubicBezTo>
                  <a:pt x="2080965" y="1064825"/>
                  <a:pt x="2058450" y="2800251"/>
                  <a:pt x="1971651" y="5998615"/>
                </a:cubicBezTo>
                <a:cubicBezTo>
                  <a:pt x="2219883" y="6156669"/>
                  <a:pt x="99957" y="6032557"/>
                  <a:pt x="19326" y="6085114"/>
                </a:cubicBezTo>
                <a:cubicBezTo>
                  <a:pt x="-24159" y="4711515"/>
                  <a:pt x="19326" y="2028371"/>
                  <a:pt x="19326" y="0"/>
                </a:cubicBezTo>
                <a:close/>
              </a:path>
            </a:pathLst>
          </a:custGeom>
          <a:blipFill>
            <a:blip r:embed="rId3"/>
            <a:stretch>
              <a:fillRect/>
            </a:stretch>
          </a:blipFill>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0" name="Rectangle 9">
            <a:extLst>
              <a:ext uri="{FF2B5EF4-FFF2-40B4-BE49-F238E27FC236}">
                <a16:creationId xmlns:a16="http://schemas.microsoft.com/office/drawing/2014/main" id="{C048529D-B4D4-B8A8-D1D2-26C276643B98}"/>
              </a:ext>
            </a:extLst>
          </p:cNvPr>
          <p:cNvSpPr/>
          <p:nvPr/>
        </p:nvSpPr>
        <p:spPr>
          <a:xfrm>
            <a:off x="-21388" y="11005"/>
            <a:ext cx="12191998" cy="6858000"/>
          </a:xfrm>
          <a:prstGeom prst="rect">
            <a:avLst/>
          </a:prstGeom>
          <a:solidFill>
            <a:schemeClr val="accent5">
              <a:lumMod val="40000"/>
              <a:lumOff val="60000"/>
              <a:alpha val="6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 name="TextBox 3">
            <a:extLst>
              <a:ext uri="{FF2B5EF4-FFF2-40B4-BE49-F238E27FC236}">
                <a16:creationId xmlns:a16="http://schemas.microsoft.com/office/drawing/2014/main" id="{D6802085-3509-ACC4-9752-E684F92A848A}"/>
              </a:ext>
            </a:extLst>
          </p:cNvPr>
          <p:cNvSpPr txBox="1"/>
          <p:nvPr/>
        </p:nvSpPr>
        <p:spPr>
          <a:xfrm>
            <a:off x="922785" y="320182"/>
            <a:ext cx="1594496" cy="400110"/>
          </a:xfrm>
          <a:prstGeom prst="rect">
            <a:avLst/>
          </a:prstGeom>
          <a:noFill/>
        </p:spPr>
        <p:txBody>
          <a:bodyPr wrap="square" rtlCol="0">
            <a:spAutoFit/>
          </a:bodyPr>
          <a:lstStyle/>
          <a:p>
            <a:r>
              <a:rPr lang="en-GB" sz="2000" b="1" dirty="0">
                <a:solidFill>
                  <a:srgbClr val="0070C0"/>
                </a:solidFill>
                <a:latin typeface="Abadi" panose="020B0604020104020204" pitchFamily="34" charset="0"/>
              </a:rPr>
              <a:t>C </a:t>
            </a:r>
            <a:r>
              <a:rPr lang="en-GB" sz="2000" b="1" dirty="0">
                <a:solidFill>
                  <a:srgbClr val="FF0000"/>
                </a:solidFill>
                <a:latin typeface="Abadi" panose="020B0604020104020204" pitchFamily="34" charset="0"/>
              </a:rPr>
              <a:t>H</a:t>
            </a:r>
            <a:r>
              <a:rPr lang="en-GB" sz="2000" b="1" dirty="0">
                <a:solidFill>
                  <a:srgbClr val="0070C0"/>
                </a:solidFill>
                <a:latin typeface="Abadi" panose="020B0604020104020204" pitchFamily="34" charset="0"/>
              </a:rPr>
              <a:t> S (PNG)</a:t>
            </a:r>
            <a:endParaRPr lang="en-PG" sz="2000" b="1" dirty="0">
              <a:solidFill>
                <a:srgbClr val="0070C0"/>
              </a:solidFill>
              <a:latin typeface="Abadi" panose="020B0604020104020204" pitchFamily="34" charset="0"/>
            </a:endParaRPr>
          </a:p>
        </p:txBody>
      </p:sp>
      <p:sp>
        <p:nvSpPr>
          <p:cNvPr id="5" name="TextBox 4">
            <a:extLst>
              <a:ext uri="{FF2B5EF4-FFF2-40B4-BE49-F238E27FC236}">
                <a16:creationId xmlns:a16="http://schemas.microsoft.com/office/drawing/2014/main" id="{29AB255E-1EE8-A1D6-F98D-536160AC8D20}"/>
              </a:ext>
            </a:extLst>
          </p:cNvPr>
          <p:cNvSpPr txBox="1"/>
          <p:nvPr/>
        </p:nvSpPr>
        <p:spPr>
          <a:xfrm>
            <a:off x="66609" y="873676"/>
            <a:ext cx="2564348" cy="584775"/>
          </a:xfrm>
          <a:prstGeom prst="rect">
            <a:avLst/>
          </a:prstGeom>
          <a:noFill/>
        </p:spPr>
        <p:txBody>
          <a:bodyPr wrap="square" rtlCol="0">
            <a:spAutoFit/>
          </a:bodyPr>
          <a:lstStyle/>
          <a:p>
            <a:r>
              <a:rPr lang="en-GB" sz="1600" b="1" dirty="0">
                <a:solidFill>
                  <a:schemeClr val="accent1">
                    <a:lumMod val="50000"/>
                  </a:schemeClr>
                </a:solidFill>
              </a:rPr>
              <a:t>Introduction to </a:t>
            </a:r>
            <a:r>
              <a:rPr lang="en-GB" sz="1600" b="1" dirty="0">
                <a:solidFill>
                  <a:srgbClr val="C00000"/>
                </a:solidFill>
              </a:rPr>
              <a:t>Cyber </a:t>
            </a:r>
            <a:r>
              <a:rPr lang="en-GB" sz="1600" b="1" dirty="0">
                <a:solidFill>
                  <a:schemeClr val="accent1">
                    <a:lumMod val="50000"/>
                  </a:schemeClr>
                </a:solidFill>
              </a:rPr>
              <a:t>Security</a:t>
            </a:r>
            <a:endParaRPr lang="en-PG" sz="1600" b="1" dirty="0">
              <a:solidFill>
                <a:schemeClr val="accent1">
                  <a:lumMod val="50000"/>
                </a:schemeClr>
              </a:solidFill>
            </a:endParaRPr>
          </a:p>
        </p:txBody>
      </p:sp>
      <p:sp>
        <p:nvSpPr>
          <p:cNvPr id="9" name="Oval 8">
            <a:extLst>
              <a:ext uri="{FF2B5EF4-FFF2-40B4-BE49-F238E27FC236}">
                <a16:creationId xmlns:a16="http://schemas.microsoft.com/office/drawing/2014/main" id="{680AE8DD-5C8C-4755-C127-D5671061DF88}"/>
              </a:ext>
            </a:extLst>
          </p:cNvPr>
          <p:cNvSpPr/>
          <p:nvPr/>
        </p:nvSpPr>
        <p:spPr>
          <a:xfrm>
            <a:off x="170804" y="67828"/>
            <a:ext cx="769798" cy="790731"/>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 name="TextBox 1">
            <a:extLst>
              <a:ext uri="{FF2B5EF4-FFF2-40B4-BE49-F238E27FC236}">
                <a16:creationId xmlns:a16="http://schemas.microsoft.com/office/drawing/2014/main" id="{FF7E6DCB-97BE-E985-642B-A616E8F52F48}"/>
              </a:ext>
            </a:extLst>
          </p:cNvPr>
          <p:cNvSpPr txBox="1"/>
          <p:nvPr/>
        </p:nvSpPr>
        <p:spPr>
          <a:xfrm>
            <a:off x="255990" y="1490975"/>
            <a:ext cx="1829484" cy="523220"/>
          </a:xfrm>
          <a:prstGeom prst="rect">
            <a:avLst/>
          </a:prstGeom>
          <a:noFill/>
          <a:ln>
            <a:noFill/>
          </a:ln>
        </p:spPr>
        <p:txBody>
          <a:bodyPr wrap="square" rtlCol="0">
            <a:spAutoFit/>
          </a:bodyPr>
          <a:lstStyle/>
          <a:p>
            <a:r>
              <a:rPr lang="en-GB" sz="2800" dirty="0"/>
              <a:t>Objectives</a:t>
            </a:r>
            <a:endParaRPr lang="en-PG" sz="2800" dirty="0"/>
          </a:p>
        </p:txBody>
      </p:sp>
      <p:sp>
        <p:nvSpPr>
          <p:cNvPr id="11" name="TextBox 10">
            <a:extLst>
              <a:ext uri="{FF2B5EF4-FFF2-40B4-BE49-F238E27FC236}">
                <a16:creationId xmlns:a16="http://schemas.microsoft.com/office/drawing/2014/main" id="{74522B91-8F2C-9250-5C05-99C4EF1EC5D6}"/>
              </a:ext>
            </a:extLst>
          </p:cNvPr>
          <p:cNvSpPr txBox="1"/>
          <p:nvPr/>
        </p:nvSpPr>
        <p:spPr>
          <a:xfrm>
            <a:off x="197136" y="2079704"/>
            <a:ext cx="2059798" cy="523220"/>
          </a:xfrm>
          <a:prstGeom prst="rect">
            <a:avLst/>
          </a:prstGeom>
          <a:noFill/>
        </p:spPr>
        <p:txBody>
          <a:bodyPr wrap="square" rtlCol="0">
            <a:spAutoFit/>
          </a:bodyPr>
          <a:lstStyle/>
          <a:p>
            <a:r>
              <a:rPr lang="en-GB" sz="2800" dirty="0"/>
              <a:t>Introduction</a:t>
            </a:r>
            <a:endParaRPr lang="en-PG" sz="2800" dirty="0"/>
          </a:p>
        </p:txBody>
      </p:sp>
      <p:sp>
        <p:nvSpPr>
          <p:cNvPr id="12" name="Rectangle: Rounded Corners 11">
            <a:extLst>
              <a:ext uri="{FF2B5EF4-FFF2-40B4-BE49-F238E27FC236}">
                <a16:creationId xmlns:a16="http://schemas.microsoft.com/office/drawing/2014/main" id="{7F67C70D-2001-8517-8547-2EAD1EFA314B}"/>
              </a:ext>
            </a:extLst>
          </p:cNvPr>
          <p:cNvSpPr/>
          <p:nvPr/>
        </p:nvSpPr>
        <p:spPr>
          <a:xfrm>
            <a:off x="2616349" y="821523"/>
            <a:ext cx="9427589" cy="129462"/>
          </a:xfrm>
          <a:prstGeom prst="round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3" name="TextBox 12">
            <a:extLst>
              <a:ext uri="{FF2B5EF4-FFF2-40B4-BE49-F238E27FC236}">
                <a16:creationId xmlns:a16="http://schemas.microsoft.com/office/drawing/2014/main" id="{9211ECB0-B643-1D31-5EDF-176111831CB9}"/>
              </a:ext>
            </a:extLst>
          </p:cNvPr>
          <p:cNvSpPr txBox="1"/>
          <p:nvPr/>
        </p:nvSpPr>
        <p:spPr>
          <a:xfrm>
            <a:off x="706100" y="2824313"/>
            <a:ext cx="737320" cy="523220"/>
          </a:xfrm>
          <a:prstGeom prst="rect">
            <a:avLst/>
          </a:prstGeom>
          <a:noFill/>
        </p:spPr>
        <p:txBody>
          <a:bodyPr wrap="square" rtlCol="0">
            <a:spAutoFit/>
          </a:bodyPr>
          <a:lstStyle/>
          <a:p>
            <a:pPr algn="ctr"/>
            <a:r>
              <a:rPr lang="en-GB" sz="2800" dirty="0"/>
              <a:t>2.2</a:t>
            </a:r>
            <a:endParaRPr lang="en-PG" sz="2800" dirty="0"/>
          </a:p>
        </p:txBody>
      </p:sp>
      <p:sp>
        <p:nvSpPr>
          <p:cNvPr id="20" name="TextBox 19">
            <a:extLst>
              <a:ext uri="{FF2B5EF4-FFF2-40B4-BE49-F238E27FC236}">
                <a16:creationId xmlns:a16="http://schemas.microsoft.com/office/drawing/2014/main" id="{02C03885-444E-7BC2-36D7-F60200FED780}"/>
              </a:ext>
            </a:extLst>
          </p:cNvPr>
          <p:cNvSpPr txBox="1"/>
          <p:nvPr/>
        </p:nvSpPr>
        <p:spPr>
          <a:xfrm>
            <a:off x="3603960" y="140027"/>
            <a:ext cx="8366210" cy="646331"/>
          </a:xfrm>
          <a:prstGeom prst="rect">
            <a:avLst/>
          </a:prstGeom>
          <a:noFill/>
          <a:ln>
            <a:noFill/>
          </a:ln>
        </p:spPr>
        <p:txBody>
          <a:bodyPr wrap="square" rtlCol="0">
            <a:spAutoFit/>
          </a:bodyPr>
          <a:lstStyle/>
          <a:p>
            <a:r>
              <a:rPr lang="en-US" sz="3600" b="1" dirty="0">
                <a:solidFill>
                  <a:srgbClr val="0070C0"/>
                </a:solidFill>
              </a:rPr>
              <a:t>Responding to Cyber Incidents</a:t>
            </a:r>
          </a:p>
        </p:txBody>
      </p:sp>
      <p:sp>
        <p:nvSpPr>
          <p:cNvPr id="21" name="Rectangle: Rounded Corners 20">
            <a:extLst>
              <a:ext uri="{FF2B5EF4-FFF2-40B4-BE49-F238E27FC236}">
                <a16:creationId xmlns:a16="http://schemas.microsoft.com/office/drawing/2014/main" id="{26E8EBF9-1F91-B28B-CCD3-D9CD83C21417}"/>
              </a:ext>
            </a:extLst>
          </p:cNvPr>
          <p:cNvSpPr/>
          <p:nvPr/>
        </p:nvSpPr>
        <p:spPr>
          <a:xfrm>
            <a:off x="2667953" y="197071"/>
            <a:ext cx="848010" cy="516869"/>
          </a:xfrm>
          <a:prstGeom prst="round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PG"/>
          </a:p>
        </p:txBody>
      </p:sp>
      <p:sp>
        <p:nvSpPr>
          <p:cNvPr id="22" name="TextBox 21">
            <a:extLst>
              <a:ext uri="{FF2B5EF4-FFF2-40B4-BE49-F238E27FC236}">
                <a16:creationId xmlns:a16="http://schemas.microsoft.com/office/drawing/2014/main" id="{72C0AD66-B848-5F9B-C132-3D7E0BEF9C10}"/>
              </a:ext>
            </a:extLst>
          </p:cNvPr>
          <p:cNvSpPr txBox="1"/>
          <p:nvPr/>
        </p:nvSpPr>
        <p:spPr>
          <a:xfrm>
            <a:off x="2806976" y="229270"/>
            <a:ext cx="575962" cy="461665"/>
          </a:xfrm>
          <a:prstGeom prst="rect">
            <a:avLst/>
          </a:prstGeom>
          <a:noFill/>
        </p:spPr>
        <p:txBody>
          <a:bodyPr wrap="square" rtlCol="0">
            <a:spAutoFit/>
          </a:bodyPr>
          <a:lstStyle/>
          <a:p>
            <a:r>
              <a:rPr lang="en-GB" sz="2400" b="1" dirty="0">
                <a:solidFill>
                  <a:schemeClr val="bg1"/>
                </a:solidFill>
              </a:rPr>
              <a:t>2.5</a:t>
            </a:r>
            <a:endParaRPr lang="en-PG" sz="2400" b="1" dirty="0">
              <a:solidFill>
                <a:schemeClr val="bg1"/>
              </a:solidFill>
            </a:endParaRPr>
          </a:p>
        </p:txBody>
      </p:sp>
      <p:sp>
        <p:nvSpPr>
          <p:cNvPr id="3" name="TextBox 2">
            <a:extLst>
              <a:ext uri="{FF2B5EF4-FFF2-40B4-BE49-F238E27FC236}">
                <a16:creationId xmlns:a16="http://schemas.microsoft.com/office/drawing/2014/main" id="{29AB255E-1EE8-A1D6-F98D-536160AC8D20}"/>
              </a:ext>
            </a:extLst>
          </p:cNvPr>
          <p:cNvSpPr txBox="1"/>
          <p:nvPr/>
        </p:nvSpPr>
        <p:spPr>
          <a:xfrm>
            <a:off x="2718954" y="1080130"/>
            <a:ext cx="8991333" cy="5262979"/>
          </a:xfrm>
          <a:prstGeom prst="rect">
            <a:avLst/>
          </a:prstGeom>
          <a:noFill/>
        </p:spPr>
        <p:txBody>
          <a:bodyPr wrap="square" rtlCol="0">
            <a:spAutoFit/>
          </a:bodyPr>
          <a:lstStyle/>
          <a:p>
            <a:pPr marL="457200" lvl="0" indent="-457200">
              <a:buFont typeface="Arial" panose="020B0604020202020204" pitchFamily="34" charset="0"/>
              <a:buChar char="•"/>
            </a:pPr>
            <a:r>
              <a:rPr lang="en-US" sz="2800" b="1" dirty="0">
                <a:solidFill>
                  <a:srgbClr val="C00000"/>
                </a:solidFill>
              </a:rPr>
              <a:t>Recognizing a Security Breach</a:t>
            </a:r>
          </a:p>
          <a:p>
            <a:pPr marL="914400" lvl="1" indent="-457200">
              <a:buFont typeface="Arial" panose="020B0604020202020204" pitchFamily="34" charset="0"/>
              <a:buChar char="•"/>
            </a:pPr>
            <a:r>
              <a:rPr lang="en-US" sz="2800" b="1" dirty="0"/>
              <a:t>Know when something bad happens like slow computers or weird pop-ups.</a:t>
            </a:r>
          </a:p>
          <a:p>
            <a:pPr marL="914400" lvl="1" indent="-457200">
              <a:buFont typeface="Arial" panose="020B0604020202020204" pitchFamily="34" charset="0"/>
              <a:buChar char="•"/>
            </a:pPr>
            <a:endParaRPr lang="en-US" sz="2800" b="1" dirty="0"/>
          </a:p>
          <a:p>
            <a:pPr marL="457200" lvl="0" indent="-457200">
              <a:buFont typeface="Arial" panose="020B0604020202020204" pitchFamily="34" charset="0"/>
              <a:buChar char="•"/>
            </a:pPr>
            <a:r>
              <a:rPr lang="en-US" sz="2800" b="1" dirty="0">
                <a:solidFill>
                  <a:srgbClr val="C00000"/>
                </a:solidFill>
              </a:rPr>
              <a:t>Steps to Take After a Breach</a:t>
            </a:r>
          </a:p>
          <a:p>
            <a:pPr marL="914400" lvl="1" indent="-457200">
              <a:buFont typeface="Arial" panose="020B0604020202020204" pitchFamily="34" charset="0"/>
              <a:buChar char="•"/>
            </a:pPr>
            <a:r>
              <a:rPr lang="en-US" sz="2800" b="1" dirty="0"/>
              <a:t>Run antivirus scans. Change bad passwords. Fix your things from the last safe copy.</a:t>
            </a:r>
          </a:p>
          <a:p>
            <a:pPr marL="914400" lvl="1" indent="-457200">
              <a:buFont typeface="Arial" panose="020B0604020202020204" pitchFamily="34" charset="0"/>
              <a:buChar char="•"/>
            </a:pPr>
            <a:endParaRPr lang="en-US" sz="2800" b="1" dirty="0"/>
          </a:p>
          <a:p>
            <a:pPr marL="457200" lvl="0" indent="-457200">
              <a:buFont typeface="Arial" panose="020B0604020202020204" pitchFamily="34" charset="0"/>
              <a:buChar char="•"/>
            </a:pPr>
            <a:r>
              <a:rPr lang="en-US" sz="2800" b="1" dirty="0">
                <a:solidFill>
                  <a:srgbClr val="C00000"/>
                </a:solidFill>
              </a:rPr>
              <a:t>Reporting Incidents</a:t>
            </a:r>
          </a:p>
          <a:p>
            <a:pPr marL="914400" lvl="1" indent="-457200">
              <a:buFont typeface="Arial" panose="020B0604020202020204" pitchFamily="34" charset="0"/>
              <a:buChar char="•"/>
            </a:pPr>
            <a:r>
              <a:rPr lang="en-US" sz="2800" b="1" dirty="0"/>
              <a:t>Tell IT support or the police. Write down what happened.</a:t>
            </a:r>
          </a:p>
          <a:p>
            <a:pPr marL="457200" lvl="0" indent="-457200">
              <a:buFont typeface="Arial" panose="020B0604020202020204" pitchFamily="34" charset="0"/>
              <a:buChar char="•"/>
            </a:pPr>
            <a:endParaRPr lang="en-US" sz="2800" b="1" dirty="0"/>
          </a:p>
        </p:txBody>
      </p:sp>
      <p:sp>
        <p:nvSpPr>
          <p:cNvPr id="6" name="TextBox 5">
            <a:extLst>
              <a:ext uri="{FF2B5EF4-FFF2-40B4-BE49-F238E27FC236}">
                <a16:creationId xmlns:a16="http://schemas.microsoft.com/office/drawing/2014/main" id="{E9CA8E55-DE9D-8E2E-90E8-3695AE9F116C}"/>
              </a:ext>
            </a:extLst>
          </p:cNvPr>
          <p:cNvSpPr txBox="1"/>
          <p:nvPr/>
        </p:nvSpPr>
        <p:spPr>
          <a:xfrm>
            <a:off x="255990" y="2462877"/>
            <a:ext cx="1637542" cy="523220"/>
          </a:xfrm>
          <a:prstGeom prst="rect">
            <a:avLst/>
          </a:prstGeom>
          <a:noFill/>
        </p:spPr>
        <p:txBody>
          <a:bodyPr wrap="square" rtlCol="0">
            <a:spAutoFit/>
          </a:bodyPr>
          <a:lstStyle/>
          <a:p>
            <a:pPr algn="ctr"/>
            <a:r>
              <a:rPr lang="en-GB" sz="2800" dirty="0"/>
              <a:t>2.1</a:t>
            </a:r>
            <a:endParaRPr lang="en-PG" sz="2800" dirty="0"/>
          </a:p>
        </p:txBody>
      </p:sp>
      <p:sp>
        <p:nvSpPr>
          <p:cNvPr id="15" name="TextBox 14">
            <a:extLst>
              <a:ext uri="{FF2B5EF4-FFF2-40B4-BE49-F238E27FC236}">
                <a16:creationId xmlns:a16="http://schemas.microsoft.com/office/drawing/2014/main" id="{C94BD0D5-D90D-5329-DEF1-681B85D3DDB9}"/>
              </a:ext>
            </a:extLst>
          </p:cNvPr>
          <p:cNvSpPr txBox="1"/>
          <p:nvPr/>
        </p:nvSpPr>
        <p:spPr>
          <a:xfrm>
            <a:off x="728272" y="3165317"/>
            <a:ext cx="737320" cy="523220"/>
          </a:xfrm>
          <a:prstGeom prst="rect">
            <a:avLst/>
          </a:prstGeom>
          <a:noFill/>
        </p:spPr>
        <p:txBody>
          <a:bodyPr wrap="square" rtlCol="0">
            <a:spAutoFit/>
          </a:bodyPr>
          <a:lstStyle/>
          <a:p>
            <a:pPr algn="ctr"/>
            <a:r>
              <a:rPr lang="en-GB" sz="2800" dirty="0"/>
              <a:t>2.3</a:t>
            </a:r>
            <a:endParaRPr lang="en-PG" sz="2800" dirty="0"/>
          </a:p>
        </p:txBody>
      </p:sp>
      <p:sp>
        <p:nvSpPr>
          <p:cNvPr id="7" name="Rectangle: Rounded Corners 6">
            <a:extLst>
              <a:ext uri="{FF2B5EF4-FFF2-40B4-BE49-F238E27FC236}">
                <a16:creationId xmlns:a16="http://schemas.microsoft.com/office/drawing/2014/main" id="{74F9EAB7-B73E-3893-8D32-B5D813D770CC}"/>
              </a:ext>
            </a:extLst>
          </p:cNvPr>
          <p:cNvSpPr/>
          <p:nvPr/>
        </p:nvSpPr>
        <p:spPr>
          <a:xfrm>
            <a:off x="593936" y="4152556"/>
            <a:ext cx="1059348" cy="508104"/>
          </a:xfrm>
          <a:prstGeom prst="roundRect">
            <a:avLst/>
          </a:prstGeom>
          <a:solidFill>
            <a:schemeClr val="bg1">
              <a:lumMod val="9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6" name="TextBox 15">
            <a:extLst>
              <a:ext uri="{FF2B5EF4-FFF2-40B4-BE49-F238E27FC236}">
                <a16:creationId xmlns:a16="http://schemas.microsoft.com/office/drawing/2014/main" id="{DB978548-446A-2C7B-BA64-9C2F8A58D74A}"/>
              </a:ext>
            </a:extLst>
          </p:cNvPr>
          <p:cNvSpPr txBox="1"/>
          <p:nvPr/>
        </p:nvSpPr>
        <p:spPr>
          <a:xfrm>
            <a:off x="754950" y="3618513"/>
            <a:ext cx="737320" cy="523220"/>
          </a:xfrm>
          <a:prstGeom prst="rect">
            <a:avLst/>
          </a:prstGeom>
          <a:noFill/>
        </p:spPr>
        <p:txBody>
          <a:bodyPr wrap="square" rtlCol="0">
            <a:spAutoFit/>
          </a:bodyPr>
          <a:lstStyle/>
          <a:p>
            <a:pPr algn="ctr"/>
            <a:r>
              <a:rPr lang="en-GB" sz="2800" dirty="0"/>
              <a:t>2.4</a:t>
            </a:r>
            <a:endParaRPr lang="en-PG" sz="2800" dirty="0"/>
          </a:p>
        </p:txBody>
      </p:sp>
      <p:sp>
        <p:nvSpPr>
          <p:cNvPr id="17" name="TextBox 16">
            <a:extLst>
              <a:ext uri="{FF2B5EF4-FFF2-40B4-BE49-F238E27FC236}">
                <a16:creationId xmlns:a16="http://schemas.microsoft.com/office/drawing/2014/main" id="{B36DC35A-38C5-6841-66D9-67660BBACDD3}"/>
              </a:ext>
            </a:extLst>
          </p:cNvPr>
          <p:cNvSpPr txBox="1"/>
          <p:nvPr/>
        </p:nvSpPr>
        <p:spPr>
          <a:xfrm>
            <a:off x="294810" y="5153840"/>
            <a:ext cx="1962124" cy="523220"/>
          </a:xfrm>
          <a:prstGeom prst="rect">
            <a:avLst/>
          </a:prstGeom>
          <a:noFill/>
        </p:spPr>
        <p:txBody>
          <a:bodyPr wrap="square" rtlCol="0">
            <a:spAutoFit/>
          </a:bodyPr>
          <a:lstStyle/>
          <a:p>
            <a:r>
              <a:rPr lang="en-GB" sz="2800" dirty="0"/>
              <a:t>Q&amp;A</a:t>
            </a:r>
            <a:endParaRPr lang="en-PG" sz="2800" dirty="0"/>
          </a:p>
        </p:txBody>
      </p:sp>
      <p:sp>
        <p:nvSpPr>
          <p:cNvPr id="14" name="TextBox 13">
            <a:extLst>
              <a:ext uri="{FF2B5EF4-FFF2-40B4-BE49-F238E27FC236}">
                <a16:creationId xmlns:a16="http://schemas.microsoft.com/office/drawing/2014/main" id="{9ED1F9CA-40F3-0BFC-BD3D-0F67F14A7E2A}"/>
              </a:ext>
            </a:extLst>
          </p:cNvPr>
          <p:cNvSpPr txBox="1"/>
          <p:nvPr/>
        </p:nvSpPr>
        <p:spPr>
          <a:xfrm>
            <a:off x="768732" y="4137219"/>
            <a:ext cx="696860" cy="523220"/>
          </a:xfrm>
          <a:prstGeom prst="rect">
            <a:avLst/>
          </a:prstGeom>
          <a:noFill/>
        </p:spPr>
        <p:txBody>
          <a:bodyPr wrap="square" rtlCol="0">
            <a:spAutoFit/>
          </a:bodyPr>
          <a:lstStyle/>
          <a:p>
            <a:pPr algn="ctr"/>
            <a:r>
              <a:rPr lang="en-GB" sz="2800" b="1" dirty="0">
                <a:solidFill>
                  <a:schemeClr val="accent1">
                    <a:lumMod val="50000"/>
                  </a:schemeClr>
                </a:solidFill>
              </a:rPr>
              <a:t>2.5</a:t>
            </a:r>
            <a:endParaRPr lang="en-PG" sz="2800" b="1" dirty="0">
              <a:solidFill>
                <a:schemeClr val="accent1">
                  <a:lumMod val="50000"/>
                </a:schemeClr>
              </a:solidFill>
            </a:endParaRPr>
          </a:p>
        </p:txBody>
      </p:sp>
      <p:sp>
        <p:nvSpPr>
          <p:cNvPr id="23" name="TextBox 22">
            <a:extLst>
              <a:ext uri="{FF2B5EF4-FFF2-40B4-BE49-F238E27FC236}">
                <a16:creationId xmlns:a16="http://schemas.microsoft.com/office/drawing/2014/main" id="{672F1D61-9A0B-A661-006B-CB6C1E6978AE}"/>
              </a:ext>
            </a:extLst>
          </p:cNvPr>
          <p:cNvSpPr txBox="1"/>
          <p:nvPr/>
        </p:nvSpPr>
        <p:spPr>
          <a:xfrm>
            <a:off x="689434" y="4532616"/>
            <a:ext cx="696860" cy="523220"/>
          </a:xfrm>
          <a:prstGeom prst="rect">
            <a:avLst/>
          </a:prstGeom>
          <a:noFill/>
        </p:spPr>
        <p:txBody>
          <a:bodyPr wrap="square" rtlCol="0">
            <a:spAutoFit/>
          </a:bodyPr>
          <a:lstStyle/>
          <a:p>
            <a:pPr algn="ctr"/>
            <a:r>
              <a:rPr lang="en-GB" sz="2800" dirty="0"/>
              <a:t>2.6</a:t>
            </a:r>
            <a:endParaRPr lang="en-PG" sz="2800" dirty="0"/>
          </a:p>
        </p:txBody>
      </p:sp>
    </p:spTree>
    <p:extLst>
      <p:ext uri="{BB962C8B-B14F-4D97-AF65-F5344CB8AC3E}">
        <p14:creationId xmlns:p14="http://schemas.microsoft.com/office/powerpoint/2010/main" val="212683818"/>
      </p:ext>
    </p:extLst>
  </p:cSld>
  <p:clrMapOvr>
    <a:masterClrMapping/>
  </p:clrMapOvr>
  <mc:AlternateContent xmlns:mc="http://schemas.openxmlformats.org/markup-compatibility/2006">
    <mc:Choice xmlns:p159="http://schemas.microsoft.com/office/powerpoint/2015/09/main" Requires="p159">
      <p:transitio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1000"/>
                                        <p:tgtEl>
                                          <p:spTgt spid="3">
                                            <p:txEl>
                                              <p:pRg st="4" end="4"/>
                                            </p:txEl>
                                          </p:spTgt>
                                        </p:tgtEl>
                                      </p:cBhvr>
                                    </p:animEffect>
                                    <p:anim calcmode="lin" valueType="num">
                                      <p:cBhvr>
                                        <p:cTn id="2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1000"/>
                                        <p:tgtEl>
                                          <p:spTgt spid="3">
                                            <p:txEl>
                                              <p:pRg st="6" end="6"/>
                                            </p:txEl>
                                          </p:spTgt>
                                        </p:tgtEl>
                                      </p:cBhvr>
                                    </p:animEffect>
                                    <p:anim calcmode="lin" valueType="num">
                                      <p:cBhvr>
                                        <p:cTn id="3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1000"/>
                                        <p:tgtEl>
                                          <p:spTgt spid="3">
                                            <p:txEl>
                                              <p:pRg st="7" end="7"/>
                                            </p:txEl>
                                          </p:spTgt>
                                        </p:tgtEl>
                                      </p:cBhvr>
                                    </p:animEffect>
                                    <p:anim calcmode="lin" valueType="num">
                                      <p:cBhvr>
                                        <p:cTn id="3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8ABF455-E3BC-A8D7-91A5-6E38B4BC63DE}"/>
              </a:ext>
            </a:extLst>
          </p:cNvPr>
          <p:cNvSpPr/>
          <p:nvPr/>
        </p:nvSpPr>
        <p:spPr>
          <a:xfrm>
            <a:off x="-21388" y="0"/>
            <a:ext cx="2549740" cy="6858001"/>
          </a:xfrm>
          <a:custGeom>
            <a:avLst/>
            <a:gdLst>
              <a:gd name="connsiteX0" fmla="*/ 0 w 11016343"/>
              <a:gd name="connsiteY0" fmla="*/ 0 h 6085114"/>
              <a:gd name="connsiteX1" fmla="*/ 11016343 w 11016343"/>
              <a:gd name="connsiteY1" fmla="*/ 0 h 6085114"/>
              <a:gd name="connsiteX2" fmla="*/ 11016343 w 11016343"/>
              <a:gd name="connsiteY2" fmla="*/ 6085114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5682343 w 11016343"/>
              <a:gd name="connsiteY2" fmla="*/ 18832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1792878 w 11016343"/>
              <a:gd name="connsiteY2" fmla="*/ 5642759 h 6085114"/>
              <a:gd name="connsiteX3" fmla="*/ 0 w 11016343"/>
              <a:gd name="connsiteY3" fmla="*/ 6085114 h 6085114"/>
              <a:gd name="connsiteX4" fmla="*/ 0 w 11016343"/>
              <a:gd name="connsiteY4" fmla="*/ 0 h 6085114"/>
              <a:gd name="connsiteX0" fmla="*/ 0 w 3130960"/>
              <a:gd name="connsiteY0" fmla="*/ 0 h 6085114"/>
              <a:gd name="connsiteX1" fmla="*/ 3130960 w 3130960"/>
              <a:gd name="connsiteY1" fmla="*/ 14234 h 6085114"/>
              <a:gd name="connsiteX2" fmla="*/ 1792878 w 3130960"/>
              <a:gd name="connsiteY2" fmla="*/ 5642759 h 6085114"/>
              <a:gd name="connsiteX3" fmla="*/ 0 w 3130960"/>
              <a:gd name="connsiteY3" fmla="*/ 6085114 h 6085114"/>
              <a:gd name="connsiteX4" fmla="*/ 0 w 3130960"/>
              <a:gd name="connsiteY4" fmla="*/ 0 h 6085114"/>
              <a:gd name="connsiteX0" fmla="*/ 0 w 3130960"/>
              <a:gd name="connsiteY0" fmla="*/ 0 h 6089191"/>
              <a:gd name="connsiteX1" fmla="*/ 3130960 w 3130960"/>
              <a:gd name="connsiteY1" fmla="*/ 14234 h 6089191"/>
              <a:gd name="connsiteX2" fmla="*/ 1792878 w 3130960"/>
              <a:gd name="connsiteY2" fmla="*/ 5642759 h 6089191"/>
              <a:gd name="connsiteX3" fmla="*/ 0 w 3130960"/>
              <a:gd name="connsiteY3" fmla="*/ 6085114 h 6089191"/>
              <a:gd name="connsiteX4" fmla="*/ 0 w 3130960"/>
              <a:gd name="connsiteY4" fmla="*/ 0 h 6089191"/>
              <a:gd name="connsiteX0" fmla="*/ 19326 w 3150286"/>
              <a:gd name="connsiteY0" fmla="*/ 0 h 6089191"/>
              <a:gd name="connsiteX1" fmla="*/ 3150286 w 3150286"/>
              <a:gd name="connsiteY1" fmla="*/ 14234 h 6089191"/>
              <a:gd name="connsiteX2" fmla="*/ 1812204 w 3150286"/>
              <a:gd name="connsiteY2" fmla="*/ 5642759 h 6089191"/>
              <a:gd name="connsiteX3" fmla="*/ 19326 w 3150286"/>
              <a:gd name="connsiteY3" fmla="*/ 6085114 h 6089191"/>
              <a:gd name="connsiteX4" fmla="*/ 19326 w 3150286"/>
              <a:gd name="connsiteY4" fmla="*/ 0 h 6089191"/>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88982"/>
              <a:gd name="connsiteY0" fmla="*/ 0 h 6086559"/>
              <a:gd name="connsiteX1" fmla="*/ 2222593 w 2288982"/>
              <a:gd name="connsiteY1" fmla="*/ 14234 h 6086559"/>
              <a:gd name="connsiteX2" fmla="*/ 1971651 w 2288982"/>
              <a:gd name="connsiteY2" fmla="*/ 5998615 h 6086559"/>
              <a:gd name="connsiteX3" fmla="*/ 19326 w 2288982"/>
              <a:gd name="connsiteY3" fmla="*/ 6085114 h 6086559"/>
              <a:gd name="connsiteX4" fmla="*/ 19326 w 2288982"/>
              <a:gd name="connsiteY4" fmla="*/ 0 h 6086559"/>
              <a:gd name="connsiteX0" fmla="*/ 19326 w 2222593"/>
              <a:gd name="connsiteY0" fmla="*/ 0 h 6086559"/>
              <a:gd name="connsiteX1" fmla="*/ 2222593 w 2222593"/>
              <a:gd name="connsiteY1" fmla="*/ 14234 h 6086559"/>
              <a:gd name="connsiteX2" fmla="*/ 1971651 w 2222593"/>
              <a:gd name="connsiteY2" fmla="*/ 5998615 h 6086559"/>
              <a:gd name="connsiteX3" fmla="*/ 19326 w 2222593"/>
              <a:gd name="connsiteY3" fmla="*/ 6085114 h 6086559"/>
              <a:gd name="connsiteX4" fmla="*/ 19326 w 2222593"/>
              <a:gd name="connsiteY4" fmla="*/ 0 h 6086559"/>
              <a:gd name="connsiteX0" fmla="*/ 19326 w 2222593"/>
              <a:gd name="connsiteY0" fmla="*/ 0 h 6194359"/>
              <a:gd name="connsiteX1" fmla="*/ 2222593 w 2222593"/>
              <a:gd name="connsiteY1" fmla="*/ 14234 h 6194359"/>
              <a:gd name="connsiteX2" fmla="*/ 1971651 w 2222593"/>
              <a:gd name="connsiteY2" fmla="*/ 5998615 h 6194359"/>
              <a:gd name="connsiteX3" fmla="*/ 19326 w 2222593"/>
              <a:gd name="connsiteY3" fmla="*/ 6085114 h 6194359"/>
              <a:gd name="connsiteX4" fmla="*/ 19326 w 2222593"/>
              <a:gd name="connsiteY4" fmla="*/ 0 h 6194359"/>
              <a:gd name="connsiteX0" fmla="*/ 19326 w 2222593"/>
              <a:gd name="connsiteY0" fmla="*/ 0 h 6085114"/>
              <a:gd name="connsiteX1" fmla="*/ 2222593 w 2222593"/>
              <a:gd name="connsiteY1" fmla="*/ 14234 h 6085114"/>
              <a:gd name="connsiteX2" fmla="*/ 1971651 w 2222593"/>
              <a:gd name="connsiteY2" fmla="*/ 5998615 h 6085114"/>
              <a:gd name="connsiteX3" fmla="*/ 19326 w 2222593"/>
              <a:gd name="connsiteY3" fmla="*/ 6085114 h 6085114"/>
              <a:gd name="connsiteX4" fmla="*/ 19326 w 2222593"/>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062700"/>
              <a:gd name="connsiteY0" fmla="*/ 0 h 6085114"/>
              <a:gd name="connsiteX1" fmla="*/ 2048650 w 2062700"/>
              <a:gd name="connsiteY1" fmla="*/ 28468 h 6085114"/>
              <a:gd name="connsiteX2" fmla="*/ 1971651 w 2062700"/>
              <a:gd name="connsiteY2" fmla="*/ 5998615 h 6085114"/>
              <a:gd name="connsiteX3" fmla="*/ 19326 w 2062700"/>
              <a:gd name="connsiteY3" fmla="*/ 6085114 h 6085114"/>
              <a:gd name="connsiteX4" fmla="*/ 19326 w 2062700"/>
              <a:gd name="connsiteY4" fmla="*/ 0 h 60851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2700" h="6085114">
                <a:moveTo>
                  <a:pt x="19326" y="0"/>
                </a:moveTo>
                <a:cubicBezTo>
                  <a:pt x="744085" y="18979"/>
                  <a:pt x="1149949" y="9490"/>
                  <a:pt x="2048650" y="28468"/>
                </a:cubicBezTo>
                <a:cubicBezTo>
                  <a:pt x="2080965" y="1064825"/>
                  <a:pt x="2058450" y="2800251"/>
                  <a:pt x="1971651" y="5998615"/>
                </a:cubicBezTo>
                <a:cubicBezTo>
                  <a:pt x="2219883" y="6156669"/>
                  <a:pt x="99957" y="6032557"/>
                  <a:pt x="19326" y="6085114"/>
                </a:cubicBezTo>
                <a:cubicBezTo>
                  <a:pt x="-24159" y="4711515"/>
                  <a:pt x="19326" y="2028371"/>
                  <a:pt x="19326" y="0"/>
                </a:cubicBezTo>
                <a:close/>
              </a:path>
            </a:pathLst>
          </a:custGeom>
          <a:blipFill>
            <a:blip r:embed="rId3"/>
            <a:stretch>
              <a:fillRect/>
            </a:stretch>
          </a:blipFill>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0" name="Rectangle 9">
            <a:extLst>
              <a:ext uri="{FF2B5EF4-FFF2-40B4-BE49-F238E27FC236}">
                <a16:creationId xmlns:a16="http://schemas.microsoft.com/office/drawing/2014/main" id="{C048529D-B4D4-B8A8-D1D2-26C276643B98}"/>
              </a:ext>
            </a:extLst>
          </p:cNvPr>
          <p:cNvSpPr/>
          <p:nvPr/>
        </p:nvSpPr>
        <p:spPr>
          <a:xfrm>
            <a:off x="-21388" y="11005"/>
            <a:ext cx="12191998" cy="6858000"/>
          </a:xfrm>
          <a:prstGeom prst="rect">
            <a:avLst/>
          </a:prstGeom>
          <a:solidFill>
            <a:schemeClr val="accent5">
              <a:lumMod val="40000"/>
              <a:lumOff val="60000"/>
              <a:alpha val="6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 name="TextBox 3">
            <a:extLst>
              <a:ext uri="{FF2B5EF4-FFF2-40B4-BE49-F238E27FC236}">
                <a16:creationId xmlns:a16="http://schemas.microsoft.com/office/drawing/2014/main" id="{D6802085-3509-ACC4-9752-E684F92A848A}"/>
              </a:ext>
            </a:extLst>
          </p:cNvPr>
          <p:cNvSpPr txBox="1"/>
          <p:nvPr/>
        </p:nvSpPr>
        <p:spPr>
          <a:xfrm>
            <a:off x="922785" y="320182"/>
            <a:ext cx="1594496" cy="400110"/>
          </a:xfrm>
          <a:prstGeom prst="rect">
            <a:avLst/>
          </a:prstGeom>
          <a:noFill/>
        </p:spPr>
        <p:txBody>
          <a:bodyPr wrap="square" rtlCol="0">
            <a:spAutoFit/>
          </a:bodyPr>
          <a:lstStyle/>
          <a:p>
            <a:r>
              <a:rPr lang="en-GB" sz="2000" b="1" dirty="0">
                <a:solidFill>
                  <a:srgbClr val="0070C0"/>
                </a:solidFill>
                <a:latin typeface="Abadi" panose="020B0604020104020204" pitchFamily="34" charset="0"/>
              </a:rPr>
              <a:t>C </a:t>
            </a:r>
            <a:r>
              <a:rPr lang="en-GB" sz="2000" b="1" dirty="0">
                <a:solidFill>
                  <a:srgbClr val="FF0000"/>
                </a:solidFill>
                <a:latin typeface="Abadi" panose="020B0604020104020204" pitchFamily="34" charset="0"/>
              </a:rPr>
              <a:t>H</a:t>
            </a:r>
            <a:r>
              <a:rPr lang="en-GB" sz="2000" b="1" dirty="0">
                <a:solidFill>
                  <a:srgbClr val="0070C0"/>
                </a:solidFill>
                <a:latin typeface="Abadi" panose="020B0604020104020204" pitchFamily="34" charset="0"/>
              </a:rPr>
              <a:t> S (PNG)</a:t>
            </a:r>
            <a:endParaRPr lang="en-PG" sz="2000" b="1" dirty="0">
              <a:solidFill>
                <a:srgbClr val="0070C0"/>
              </a:solidFill>
              <a:latin typeface="Abadi" panose="020B0604020104020204" pitchFamily="34" charset="0"/>
            </a:endParaRPr>
          </a:p>
        </p:txBody>
      </p:sp>
      <p:sp>
        <p:nvSpPr>
          <p:cNvPr id="5" name="TextBox 4">
            <a:extLst>
              <a:ext uri="{FF2B5EF4-FFF2-40B4-BE49-F238E27FC236}">
                <a16:creationId xmlns:a16="http://schemas.microsoft.com/office/drawing/2014/main" id="{29AB255E-1EE8-A1D6-F98D-536160AC8D20}"/>
              </a:ext>
            </a:extLst>
          </p:cNvPr>
          <p:cNvSpPr txBox="1"/>
          <p:nvPr/>
        </p:nvSpPr>
        <p:spPr>
          <a:xfrm>
            <a:off x="66609" y="873676"/>
            <a:ext cx="2564348" cy="584775"/>
          </a:xfrm>
          <a:prstGeom prst="rect">
            <a:avLst/>
          </a:prstGeom>
          <a:noFill/>
        </p:spPr>
        <p:txBody>
          <a:bodyPr wrap="square" rtlCol="0">
            <a:spAutoFit/>
          </a:bodyPr>
          <a:lstStyle/>
          <a:p>
            <a:r>
              <a:rPr lang="en-GB" sz="1600" b="1" dirty="0">
                <a:solidFill>
                  <a:schemeClr val="accent1">
                    <a:lumMod val="50000"/>
                  </a:schemeClr>
                </a:solidFill>
              </a:rPr>
              <a:t>Introduction to </a:t>
            </a:r>
            <a:r>
              <a:rPr lang="en-GB" sz="1600" b="1" dirty="0">
                <a:solidFill>
                  <a:srgbClr val="C00000"/>
                </a:solidFill>
              </a:rPr>
              <a:t>Cyber </a:t>
            </a:r>
            <a:r>
              <a:rPr lang="en-GB" sz="1600" b="1" dirty="0">
                <a:solidFill>
                  <a:schemeClr val="accent1">
                    <a:lumMod val="50000"/>
                  </a:schemeClr>
                </a:solidFill>
              </a:rPr>
              <a:t>Security</a:t>
            </a:r>
            <a:endParaRPr lang="en-PG" sz="1600" b="1" dirty="0">
              <a:solidFill>
                <a:schemeClr val="accent1">
                  <a:lumMod val="50000"/>
                </a:schemeClr>
              </a:solidFill>
            </a:endParaRPr>
          </a:p>
        </p:txBody>
      </p:sp>
      <p:sp>
        <p:nvSpPr>
          <p:cNvPr id="9" name="Oval 8">
            <a:extLst>
              <a:ext uri="{FF2B5EF4-FFF2-40B4-BE49-F238E27FC236}">
                <a16:creationId xmlns:a16="http://schemas.microsoft.com/office/drawing/2014/main" id="{680AE8DD-5C8C-4755-C127-D5671061DF88}"/>
              </a:ext>
            </a:extLst>
          </p:cNvPr>
          <p:cNvSpPr/>
          <p:nvPr/>
        </p:nvSpPr>
        <p:spPr>
          <a:xfrm>
            <a:off x="170804" y="67828"/>
            <a:ext cx="769798" cy="790731"/>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 name="TextBox 1">
            <a:extLst>
              <a:ext uri="{FF2B5EF4-FFF2-40B4-BE49-F238E27FC236}">
                <a16:creationId xmlns:a16="http://schemas.microsoft.com/office/drawing/2014/main" id="{FF7E6DCB-97BE-E985-642B-A616E8F52F48}"/>
              </a:ext>
            </a:extLst>
          </p:cNvPr>
          <p:cNvSpPr txBox="1"/>
          <p:nvPr/>
        </p:nvSpPr>
        <p:spPr>
          <a:xfrm>
            <a:off x="255990" y="1490975"/>
            <a:ext cx="1829484" cy="523220"/>
          </a:xfrm>
          <a:prstGeom prst="rect">
            <a:avLst/>
          </a:prstGeom>
          <a:noFill/>
          <a:ln>
            <a:noFill/>
          </a:ln>
        </p:spPr>
        <p:txBody>
          <a:bodyPr wrap="square" rtlCol="0">
            <a:spAutoFit/>
          </a:bodyPr>
          <a:lstStyle/>
          <a:p>
            <a:r>
              <a:rPr lang="en-GB" sz="2800" dirty="0"/>
              <a:t>Objectives</a:t>
            </a:r>
            <a:endParaRPr lang="en-PG" sz="2800" dirty="0"/>
          </a:p>
        </p:txBody>
      </p:sp>
      <p:sp>
        <p:nvSpPr>
          <p:cNvPr id="11" name="TextBox 10">
            <a:extLst>
              <a:ext uri="{FF2B5EF4-FFF2-40B4-BE49-F238E27FC236}">
                <a16:creationId xmlns:a16="http://schemas.microsoft.com/office/drawing/2014/main" id="{74522B91-8F2C-9250-5C05-99C4EF1EC5D6}"/>
              </a:ext>
            </a:extLst>
          </p:cNvPr>
          <p:cNvSpPr txBox="1"/>
          <p:nvPr/>
        </p:nvSpPr>
        <p:spPr>
          <a:xfrm>
            <a:off x="197136" y="2079704"/>
            <a:ext cx="2059798" cy="523220"/>
          </a:xfrm>
          <a:prstGeom prst="rect">
            <a:avLst/>
          </a:prstGeom>
          <a:noFill/>
        </p:spPr>
        <p:txBody>
          <a:bodyPr wrap="square" rtlCol="0">
            <a:spAutoFit/>
          </a:bodyPr>
          <a:lstStyle/>
          <a:p>
            <a:r>
              <a:rPr lang="en-GB" sz="2800" dirty="0"/>
              <a:t>Introduction</a:t>
            </a:r>
            <a:endParaRPr lang="en-PG" sz="2800" dirty="0"/>
          </a:p>
        </p:txBody>
      </p:sp>
      <p:sp>
        <p:nvSpPr>
          <p:cNvPr id="12" name="Rectangle: Rounded Corners 11">
            <a:extLst>
              <a:ext uri="{FF2B5EF4-FFF2-40B4-BE49-F238E27FC236}">
                <a16:creationId xmlns:a16="http://schemas.microsoft.com/office/drawing/2014/main" id="{7F67C70D-2001-8517-8547-2EAD1EFA314B}"/>
              </a:ext>
            </a:extLst>
          </p:cNvPr>
          <p:cNvSpPr/>
          <p:nvPr/>
        </p:nvSpPr>
        <p:spPr>
          <a:xfrm>
            <a:off x="2616349" y="821523"/>
            <a:ext cx="9427589" cy="129462"/>
          </a:xfrm>
          <a:prstGeom prst="round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3" name="TextBox 12">
            <a:extLst>
              <a:ext uri="{FF2B5EF4-FFF2-40B4-BE49-F238E27FC236}">
                <a16:creationId xmlns:a16="http://schemas.microsoft.com/office/drawing/2014/main" id="{9211ECB0-B643-1D31-5EDF-176111831CB9}"/>
              </a:ext>
            </a:extLst>
          </p:cNvPr>
          <p:cNvSpPr txBox="1"/>
          <p:nvPr/>
        </p:nvSpPr>
        <p:spPr>
          <a:xfrm>
            <a:off x="706100" y="2824313"/>
            <a:ext cx="737320" cy="523220"/>
          </a:xfrm>
          <a:prstGeom prst="rect">
            <a:avLst/>
          </a:prstGeom>
          <a:noFill/>
        </p:spPr>
        <p:txBody>
          <a:bodyPr wrap="square" rtlCol="0">
            <a:spAutoFit/>
          </a:bodyPr>
          <a:lstStyle/>
          <a:p>
            <a:pPr algn="ctr"/>
            <a:r>
              <a:rPr lang="en-GB" sz="2800" dirty="0"/>
              <a:t>2.2</a:t>
            </a:r>
            <a:endParaRPr lang="en-PG" sz="2800" dirty="0"/>
          </a:p>
        </p:txBody>
      </p:sp>
      <p:sp>
        <p:nvSpPr>
          <p:cNvPr id="20" name="TextBox 19">
            <a:extLst>
              <a:ext uri="{FF2B5EF4-FFF2-40B4-BE49-F238E27FC236}">
                <a16:creationId xmlns:a16="http://schemas.microsoft.com/office/drawing/2014/main" id="{02C03885-444E-7BC2-36D7-F60200FED780}"/>
              </a:ext>
            </a:extLst>
          </p:cNvPr>
          <p:cNvSpPr txBox="1"/>
          <p:nvPr/>
        </p:nvSpPr>
        <p:spPr>
          <a:xfrm>
            <a:off x="3603960" y="140027"/>
            <a:ext cx="8366210" cy="646331"/>
          </a:xfrm>
          <a:prstGeom prst="rect">
            <a:avLst/>
          </a:prstGeom>
          <a:noFill/>
          <a:ln>
            <a:noFill/>
          </a:ln>
        </p:spPr>
        <p:txBody>
          <a:bodyPr wrap="square" rtlCol="0">
            <a:spAutoFit/>
          </a:bodyPr>
          <a:lstStyle/>
          <a:p>
            <a:r>
              <a:rPr lang="en-US" sz="3600" b="1" dirty="0">
                <a:solidFill>
                  <a:srgbClr val="0070C0"/>
                </a:solidFill>
              </a:rPr>
              <a:t>Best Practices and Tips</a:t>
            </a:r>
          </a:p>
        </p:txBody>
      </p:sp>
      <p:sp>
        <p:nvSpPr>
          <p:cNvPr id="21" name="Rectangle: Rounded Corners 20">
            <a:extLst>
              <a:ext uri="{FF2B5EF4-FFF2-40B4-BE49-F238E27FC236}">
                <a16:creationId xmlns:a16="http://schemas.microsoft.com/office/drawing/2014/main" id="{26E8EBF9-1F91-B28B-CCD3-D9CD83C21417}"/>
              </a:ext>
            </a:extLst>
          </p:cNvPr>
          <p:cNvSpPr/>
          <p:nvPr/>
        </p:nvSpPr>
        <p:spPr>
          <a:xfrm>
            <a:off x="2667953" y="197071"/>
            <a:ext cx="848010" cy="516869"/>
          </a:xfrm>
          <a:prstGeom prst="round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PG"/>
          </a:p>
        </p:txBody>
      </p:sp>
      <p:sp>
        <p:nvSpPr>
          <p:cNvPr id="22" name="TextBox 21">
            <a:extLst>
              <a:ext uri="{FF2B5EF4-FFF2-40B4-BE49-F238E27FC236}">
                <a16:creationId xmlns:a16="http://schemas.microsoft.com/office/drawing/2014/main" id="{72C0AD66-B848-5F9B-C132-3D7E0BEF9C10}"/>
              </a:ext>
            </a:extLst>
          </p:cNvPr>
          <p:cNvSpPr txBox="1"/>
          <p:nvPr/>
        </p:nvSpPr>
        <p:spPr>
          <a:xfrm>
            <a:off x="2806976" y="229270"/>
            <a:ext cx="575962" cy="461665"/>
          </a:xfrm>
          <a:prstGeom prst="rect">
            <a:avLst/>
          </a:prstGeom>
          <a:noFill/>
        </p:spPr>
        <p:txBody>
          <a:bodyPr wrap="square" rtlCol="0">
            <a:spAutoFit/>
          </a:bodyPr>
          <a:lstStyle/>
          <a:p>
            <a:r>
              <a:rPr lang="en-GB" sz="2400" b="1" dirty="0">
                <a:solidFill>
                  <a:schemeClr val="bg1"/>
                </a:solidFill>
              </a:rPr>
              <a:t>2.6</a:t>
            </a:r>
            <a:endParaRPr lang="en-PG" sz="2400" b="1" dirty="0">
              <a:solidFill>
                <a:schemeClr val="bg1"/>
              </a:solidFill>
            </a:endParaRPr>
          </a:p>
        </p:txBody>
      </p:sp>
      <p:sp>
        <p:nvSpPr>
          <p:cNvPr id="3" name="TextBox 2">
            <a:extLst>
              <a:ext uri="{FF2B5EF4-FFF2-40B4-BE49-F238E27FC236}">
                <a16:creationId xmlns:a16="http://schemas.microsoft.com/office/drawing/2014/main" id="{29AB255E-1EE8-A1D6-F98D-536160AC8D20}"/>
              </a:ext>
            </a:extLst>
          </p:cNvPr>
          <p:cNvSpPr txBox="1"/>
          <p:nvPr/>
        </p:nvSpPr>
        <p:spPr>
          <a:xfrm>
            <a:off x="2718954" y="1080130"/>
            <a:ext cx="8991333" cy="5262979"/>
          </a:xfrm>
          <a:prstGeom prst="rect">
            <a:avLst/>
          </a:prstGeom>
          <a:noFill/>
        </p:spPr>
        <p:txBody>
          <a:bodyPr wrap="square" rtlCol="0">
            <a:spAutoFit/>
          </a:bodyPr>
          <a:lstStyle/>
          <a:p>
            <a:pPr lvl="0"/>
            <a:r>
              <a:rPr lang="en-US" sz="2800" b="1" dirty="0">
                <a:solidFill>
                  <a:srgbClr val="C00000"/>
                </a:solidFill>
              </a:rPr>
              <a:t>1. Regular Backups</a:t>
            </a:r>
          </a:p>
          <a:p>
            <a:pPr marL="914400" lvl="1" indent="-457200">
              <a:buFont typeface="Arial" panose="020B0604020202020204" pitchFamily="34" charset="0"/>
              <a:buChar char="•"/>
            </a:pPr>
            <a:r>
              <a:rPr lang="en-US" sz="2800" b="1" dirty="0"/>
              <a:t>Keep extra copies of your things. This helps if something gets lost.</a:t>
            </a:r>
          </a:p>
          <a:p>
            <a:pPr marL="914400" lvl="1" indent="-457200">
              <a:buFont typeface="Arial" panose="020B0604020202020204" pitchFamily="34" charset="0"/>
              <a:buChar char="•"/>
            </a:pPr>
            <a:endParaRPr lang="en-US" sz="2800" b="1" dirty="0"/>
          </a:p>
          <a:p>
            <a:pPr lvl="0"/>
            <a:r>
              <a:rPr lang="en-US" sz="2800" b="1" dirty="0">
                <a:solidFill>
                  <a:srgbClr val="C00000"/>
                </a:solidFill>
              </a:rPr>
              <a:t>2. Two-Factor Authentication (2FA)</a:t>
            </a:r>
          </a:p>
          <a:p>
            <a:pPr marL="914400" lvl="1" indent="-457200">
              <a:buFont typeface="Arial" panose="020B0604020202020204" pitchFamily="34" charset="0"/>
              <a:buChar char="•"/>
            </a:pPr>
            <a:r>
              <a:rPr lang="en-US" sz="2800" b="1" dirty="0"/>
              <a:t>Make things safer by needing more than one code to log in.</a:t>
            </a:r>
          </a:p>
          <a:p>
            <a:pPr marL="914400" lvl="1" indent="-457200">
              <a:buFont typeface="Arial" panose="020B0604020202020204" pitchFamily="34" charset="0"/>
              <a:buChar char="•"/>
            </a:pPr>
            <a:endParaRPr lang="en-US" sz="2800" b="1" dirty="0"/>
          </a:p>
          <a:p>
            <a:pPr lvl="0"/>
            <a:r>
              <a:rPr lang="en-US" sz="2800" b="1" dirty="0">
                <a:solidFill>
                  <a:srgbClr val="C00000"/>
                </a:solidFill>
              </a:rPr>
              <a:t>3. Secure Use of Social Media</a:t>
            </a:r>
          </a:p>
          <a:p>
            <a:pPr marL="914400" lvl="1" indent="-457200">
              <a:buFont typeface="Arial" panose="020B0604020202020204" pitchFamily="34" charset="0"/>
              <a:buChar char="•"/>
            </a:pPr>
            <a:r>
              <a:rPr lang="en-US" sz="2800" b="1" dirty="0"/>
              <a:t>Change settings so only friends see your things. Don't share secret info.</a:t>
            </a:r>
          </a:p>
          <a:p>
            <a:pPr marL="457200" lvl="0" indent="-457200">
              <a:buFont typeface="Arial" panose="020B0604020202020204" pitchFamily="34" charset="0"/>
              <a:buChar char="•"/>
            </a:pPr>
            <a:endParaRPr lang="en-US" sz="2800" b="1" dirty="0"/>
          </a:p>
        </p:txBody>
      </p:sp>
      <p:sp>
        <p:nvSpPr>
          <p:cNvPr id="6" name="TextBox 5">
            <a:extLst>
              <a:ext uri="{FF2B5EF4-FFF2-40B4-BE49-F238E27FC236}">
                <a16:creationId xmlns:a16="http://schemas.microsoft.com/office/drawing/2014/main" id="{E9CA8E55-DE9D-8E2E-90E8-3695AE9F116C}"/>
              </a:ext>
            </a:extLst>
          </p:cNvPr>
          <p:cNvSpPr txBox="1"/>
          <p:nvPr/>
        </p:nvSpPr>
        <p:spPr>
          <a:xfrm>
            <a:off x="255990" y="2462877"/>
            <a:ext cx="1637542" cy="523220"/>
          </a:xfrm>
          <a:prstGeom prst="rect">
            <a:avLst/>
          </a:prstGeom>
          <a:noFill/>
        </p:spPr>
        <p:txBody>
          <a:bodyPr wrap="square" rtlCol="0">
            <a:spAutoFit/>
          </a:bodyPr>
          <a:lstStyle/>
          <a:p>
            <a:pPr algn="ctr"/>
            <a:r>
              <a:rPr lang="en-GB" sz="2800" dirty="0"/>
              <a:t>2.1</a:t>
            </a:r>
            <a:endParaRPr lang="en-PG" sz="2800" dirty="0"/>
          </a:p>
        </p:txBody>
      </p:sp>
      <p:sp>
        <p:nvSpPr>
          <p:cNvPr id="15" name="TextBox 14">
            <a:extLst>
              <a:ext uri="{FF2B5EF4-FFF2-40B4-BE49-F238E27FC236}">
                <a16:creationId xmlns:a16="http://schemas.microsoft.com/office/drawing/2014/main" id="{C94BD0D5-D90D-5329-DEF1-681B85D3DDB9}"/>
              </a:ext>
            </a:extLst>
          </p:cNvPr>
          <p:cNvSpPr txBox="1"/>
          <p:nvPr/>
        </p:nvSpPr>
        <p:spPr>
          <a:xfrm>
            <a:off x="687656" y="3180432"/>
            <a:ext cx="737320" cy="523220"/>
          </a:xfrm>
          <a:prstGeom prst="rect">
            <a:avLst/>
          </a:prstGeom>
          <a:noFill/>
        </p:spPr>
        <p:txBody>
          <a:bodyPr wrap="square" rtlCol="0">
            <a:spAutoFit/>
          </a:bodyPr>
          <a:lstStyle/>
          <a:p>
            <a:pPr algn="ctr"/>
            <a:r>
              <a:rPr lang="en-GB" sz="2800" dirty="0"/>
              <a:t>2.3</a:t>
            </a:r>
            <a:endParaRPr lang="en-PG" sz="2800" dirty="0"/>
          </a:p>
        </p:txBody>
      </p:sp>
      <p:sp>
        <p:nvSpPr>
          <p:cNvPr id="7" name="Rectangle: Rounded Corners 6">
            <a:extLst>
              <a:ext uri="{FF2B5EF4-FFF2-40B4-BE49-F238E27FC236}">
                <a16:creationId xmlns:a16="http://schemas.microsoft.com/office/drawing/2014/main" id="{74F9EAB7-B73E-3893-8D32-B5D813D770CC}"/>
              </a:ext>
            </a:extLst>
          </p:cNvPr>
          <p:cNvSpPr/>
          <p:nvPr/>
        </p:nvSpPr>
        <p:spPr>
          <a:xfrm>
            <a:off x="481713" y="4397107"/>
            <a:ext cx="1059348" cy="508104"/>
          </a:xfrm>
          <a:prstGeom prst="roundRect">
            <a:avLst/>
          </a:prstGeom>
          <a:solidFill>
            <a:schemeClr val="bg1">
              <a:lumMod val="9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6" name="TextBox 15">
            <a:extLst>
              <a:ext uri="{FF2B5EF4-FFF2-40B4-BE49-F238E27FC236}">
                <a16:creationId xmlns:a16="http://schemas.microsoft.com/office/drawing/2014/main" id="{DB978548-446A-2C7B-BA64-9C2F8A58D74A}"/>
              </a:ext>
            </a:extLst>
          </p:cNvPr>
          <p:cNvSpPr txBox="1"/>
          <p:nvPr/>
        </p:nvSpPr>
        <p:spPr>
          <a:xfrm>
            <a:off x="657918" y="3547778"/>
            <a:ext cx="737320" cy="523220"/>
          </a:xfrm>
          <a:prstGeom prst="rect">
            <a:avLst/>
          </a:prstGeom>
          <a:noFill/>
        </p:spPr>
        <p:txBody>
          <a:bodyPr wrap="square" rtlCol="0">
            <a:spAutoFit/>
          </a:bodyPr>
          <a:lstStyle/>
          <a:p>
            <a:pPr algn="ctr"/>
            <a:r>
              <a:rPr lang="en-GB" sz="2800" dirty="0"/>
              <a:t>2.4</a:t>
            </a:r>
            <a:endParaRPr lang="en-PG" sz="2800" dirty="0"/>
          </a:p>
        </p:txBody>
      </p:sp>
      <p:sp>
        <p:nvSpPr>
          <p:cNvPr id="17" name="TextBox 16">
            <a:extLst>
              <a:ext uri="{FF2B5EF4-FFF2-40B4-BE49-F238E27FC236}">
                <a16:creationId xmlns:a16="http://schemas.microsoft.com/office/drawing/2014/main" id="{B36DC35A-38C5-6841-66D9-67660BBACDD3}"/>
              </a:ext>
            </a:extLst>
          </p:cNvPr>
          <p:cNvSpPr txBox="1"/>
          <p:nvPr/>
        </p:nvSpPr>
        <p:spPr>
          <a:xfrm>
            <a:off x="294810" y="5153840"/>
            <a:ext cx="1962124" cy="523220"/>
          </a:xfrm>
          <a:prstGeom prst="rect">
            <a:avLst/>
          </a:prstGeom>
          <a:noFill/>
        </p:spPr>
        <p:txBody>
          <a:bodyPr wrap="square" rtlCol="0">
            <a:spAutoFit/>
          </a:bodyPr>
          <a:lstStyle/>
          <a:p>
            <a:r>
              <a:rPr lang="en-GB" sz="2800" dirty="0"/>
              <a:t>Q&amp;A</a:t>
            </a:r>
            <a:endParaRPr lang="en-PG" sz="2800" dirty="0"/>
          </a:p>
        </p:txBody>
      </p:sp>
      <p:sp>
        <p:nvSpPr>
          <p:cNvPr id="14" name="TextBox 13">
            <a:extLst>
              <a:ext uri="{FF2B5EF4-FFF2-40B4-BE49-F238E27FC236}">
                <a16:creationId xmlns:a16="http://schemas.microsoft.com/office/drawing/2014/main" id="{9ED1F9CA-40F3-0BFC-BD3D-0F67F14A7E2A}"/>
              </a:ext>
            </a:extLst>
          </p:cNvPr>
          <p:cNvSpPr txBox="1"/>
          <p:nvPr/>
        </p:nvSpPr>
        <p:spPr>
          <a:xfrm>
            <a:off x="678148" y="3903897"/>
            <a:ext cx="696860" cy="523220"/>
          </a:xfrm>
          <a:prstGeom prst="rect">
            <a:avLst/>
          </a:prstGeom>
          <a:noFill/>
        </p:spPr>
        <p:txBody>
          <a:bodyPr wrap="square" rtlCol="0">
            <a:spAutoFit/>
          </a:bodyPr>
          <a:lstStyle/>
          <a:p>
            <a:pPr algn="ctr"/>
            <a:r>
              <a:rPr lang="en-GB" sz="2800" dirty="0"/>
              <a:t>2.5</a:t>
            </a:r>
            <a:endParaRPr lang="en-PG" sz="2800" dirty="0"/>
          </a:p>
        </p:txBody>
      </p:sp>
      <p:sp>
        <p:nvSpPr>
          <p:cNvPr id="18" name="TextBox 17">
            <a:extLst>
              <a:ext uri="{FF2B5EF4-FFF2-40B4-BE49-F238E27FC236}">
                <a16:creationId xmlns:a16="http://schemas.microsoft.com/office/drawing/2014/main" id="{A08F8858-BC58-32E3-52AA-FFA945E8A1A3}"/>
              </a:ext>
            </a:extLst>
          </p:cNvPr>
          <p:cNvSpPr txBox="1"/>
          <p:nvPr/>
        </p:nvSpPr>
        <p:spPr>
          <a:xfrm>
            <a:off x="663766" y="4376489"/>
            <a:ext cx="696860" cy="523220"/>
          </a:xfrm>
          <a:prstGeom prst="rect">
            <a:avLst/>
          </a:prstGeom>
          <a:noFill/>
        </p:spPr>
        <p:txBody>
          <a:bodyPr wrap="square" rtlCol="0">
            <a:spAutoFit/>
          </a:bodyPr>
          <a:lstStyle/>
          <a:p>
            <a:pPr algn="ctr"/>
            <a:r>
              <a:rPr lang="en-GB" sz="2800" b="1" dirty="0">
                <a:solidFill>
                  <a:schemeClr val="accent1">
                    <a:lumMod val="50000"/>
                  </a:schemeClr>
                </a:solidFill>
              </a:rPr>
              <a:t>2.6</a:t>
            </a:r>
            <a:endParaRPr lang="en-PG" sz="2800" b="1" dirty="0">
              <a:solidFill>
                <a:schemeClr val="accent1">
                  <a:lumMod val="50000"/>
                </a:schemeClr>
              </a:solidFill>
            </a:endParaRPr>
          </a:p>
        </p:txBody>
      </p:sp>
    </p:spTree>
    <p:extLst>
      <p:ext uri="{BB962C8B-B14F-4D97-AF65-F5344CB8AC3E}">
        <p14:creationId xmlns:p14="http://schemas.microsoft.com/office/powerpoint/2010/main" val="4127236418"/>
      </p:ext>
    </p:extLst>
  </p:cSld>
  <p:clrMapOvr>
    <a:masterClrMapping/>
  </p:clrMapOvr>
  <mc:AlternateContent xmlns:mc="http://schemas.openxmlformats.org/markup-compatibility/2006">
    <mc:Choice xmlns:p159="http://schemas.microsoft.com/office/powerpoint/2015/09/main" Requires="p159">
      <p:transitio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1000"/>
                                        <p:tgtEl>
                                          <p:spTgt spid="3">
                                            <p:txEl>
                                              <p:pRg st="4" end="4"/>
                                            </p:txEl>
                                          </p:spTgt>
                                        </p:tgtEl>
                                      </p:cBhvr>
                                    </p:animEffect>
                                    <p:anim calcmode="lin" valueType="num">
                                      <p:cBhvr>
                                        <p:cTn id="2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1000"/>
                                        <p:tgtEl>
                                          <p:spTgt spid="3">
                                            <p:txEl>
                                              <p:pRg st="6" end="6"/>
                                            </p:txEl>
                                          </p:spTgt>
                                        </p:tgtEl>
                                      </p:cBhvr>
                                    </p:animEffect>
                                    <p:anim calcmode="lin" valueType="num">
                                      <p:cBhvr>
                                        <p:cTn id="3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1000"/>
                                        <p:tgtEl>
                                          <p:spTgt spid="3">
                                            <p:txEl>
                                              <p:pRg st="7" end="7"/>
                                            </p:txEl>
                                          </p:spTgt>
                                        </p:tgtEl>
                                      </p:cBhvr>
                                    </p:animEffect>
                                    <p:anim calcmode="lin" valueType="num">
                                      <p:cBhvr>
                                        <p:cTn id="3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8ABF455-E3BC-A8D7-91A5-6E38B4BC63DE}"/>
              </a:ext>
            </a:extLst>
          </p:cNvPr>
          <p:cNvSpPr/>
          <p:nvPr/>
        </p:nvSpPr>
        <p:spPr>
          <a:xfrm>
            <a:off x="-21388" y="0"/>
            <a:ext cx="2549740" cy="6858001"/>
          </a:xfrm>
          <a:custGeom>
            <a:avLst/>
            <a:gdLst>
              <a:gd name="connsiteX0" fmla="*/ 0 w 11016343"/>
              <a:gd name="connsiteY0" fmla="*/ 0 h 6085114"/>
              <a:gd name="connsiteX1" fmla="*/ 11016343 w 11016343"/>
              <a:gd name="connsiteY1" fmla="*/ 0 h 6085114"/>
              <a:gd name="connsiteX2" fmla="*/ 11016343 w 11016343"/>
              <a:gd name="connsiteY2" fmla="*/ 6085114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5682343 w 11016343"/>
              <a:gd name="connsiteY2" fmla="*/ 18832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2068286 w 11016343"/>
              <a:gd name="connsiteY2" fmla="*/ 2340428 h 6085114"/>
              <a:gd name="connsiteX3" fmla="*/ 0 w 11016343"/>
              <a:gd name="connsiteY3" fmla="*/ 6085114 h 6085114"/>
              <a:gd name="connsiteX4" fmla="*/ 0 w 11016343"/>
              <a:gd name="connsiteY4" fmla="*/ 0 h 6085114"/>
              <a:gd name="connsiteX0" fmla="*/ 0 w 11016343"/>
              <a:gd name="connsiteY0" fmla="*/ 0 h 6085114"/>
              <a:gd name="connsiteX1" fmla="*/ 11016343 w 11016343"/>
              <a:gd name="connsiteY1" fmla="*/ 0 h 6085114"/>
              <a:gd name="connsiteX2" fmla="*/ 1792878 w 11016343"/>
              <a:gd name="connsiteY2" fmla="*/ 5642759 h 6085114"/>
              <a:gd name="connsiteX3" fmla="*/ 0 w 11016343"/>
              <a:gd name="connsiteY3" fmla="*/ 6085114 h 6085114"/>
              <a:gd name="connsiteX4" fmla="*/ 0 w 11016343"/>
              <a:gd name="connsiteY4" fmla="*/ 0 h 6085114"/>
              <a:gd name="connsiteX0" fmla="*/ 0 w 3130960"/>
              <a:gd name="connsiteY0" fmla="*/ 0 h 6085114"/>
              <a:gd name="connsiteX1" fmla="*/ 3130960 w 3130960"/>
              <a:gd name="connsiteY1" fmla="*/ 14234 h 6085114"/>
              <a:gd name="connsiteX2" fmla="*/ 1792878 w 3130960"/>
              <a:gd name="connsiteY2" fmla="*/ 5642759 h 6085114"/>
              <a:gd name="connsiteX3" fmla="*/ 0 w 3130960"/>
              <a:gd name="connsiteY3" fmla="*/ 6085114 h 6085114"/>
              <a:gd name="connsiteX4" fmla="*/ 0 w 3130960"/>
              <a:gd name="connsiteY4" fmla="*/ 0 h 6085114"/>
              <a:gd name="connsiteX0" fmla="*/ 0 w 3130960"/>
              <a:gd name="connsiteY0" fmla="*/ 0 h 6089191"/>
              <a:gd name="connsiteX1" fmla="*/ 3130960 w 3130960"/>
              <a:gd name="connsiteY1" fmla="*/ 14234 h 6089191"/>
              <a:gd name="connsiteX2" fmla="*/ 1792878 w 3130960"/>
              <a:gd name="connsiteY2" fmla="*/ 5642759 h 6089191"/>
              <a:gd name="connsiteX3" fmla="*/ 0 w 3130960"/>
              <a:gd name="connsiteY3" fmla="*/ 6085114 h 6089191"/>
              <a:gd name="connsiteX4" fmla="*/ 0 w 3130960"/>
              <a:gd name="connsiteY4" fmla="*/ 0 h 6089191"/>
              <a:gd name="connsiteX0" fmla="*/ 19326 w 3150286"/>
              <a:gd name="connsiteY0" fmla="*/ 0 h 6089191"/>
              <a:gd name="connsiteX1" fmla="*/ 3150286 w 3150286"/>
              <a:gd name="connsiteY1" fmla="*/ 14234 h 6089191"/>
              <a:gd name="connsiteX2" fmla="*/ 1812204 w 3150286"/>
              <a:gd name="connsiteY2" fmla="*/ 5642759 h 6089191"/>
              <a:gd name="connsiteX3" fmla="*/ 19326 w 3150286"/>
              <a:gd name="connsiteY3" fmla="*/ 6085114 h 6089191"/>
              <a:gd name="connsiteX4" fmla="*/ 19326 w 3150286"/>
              <a:gd name="connsiteY4" fmla="*/ 0 h 6089191"/>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3150286"/>
              <a:gd name="connsiteY0" fmla="*/ 0 h 6085114"/>
              <a:gd name="connsiteX1" fmla="*/ 3150286 w 3150286"/>
              <a:gd name="connsiteY1" fmla="*/ 14234 h 6085114"/>
              <a:gd name="connsiteX2" fmla="*/ 1812204 w 3150286"/>
              <a:gd name="connsiteY2" fmla="*/ 5642759 h 6085114"/>
              <a:gd name="connsiteX3" fmla="*/ 19326 w 3150286"/>
              <a:gd name="connsiteY3" fmla="*/ 6085114 h 6085114"/>
              <a:gd name="connsiteX4" fmla="*/ 19326 w 3150286"/>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193603"/>
              <a:gd name="connsiteY0" fmla="*/ 0 h 6085114"/>
              <a:gd name="connsiteX1" fmla="*/ 2193603 w 2193603"/>
              <a:gd name="connsiteY1" fmla="*/ 56936 h 6085114"/>
              <a:gd name="connsiteX2" fmla="*/ 1812204 w 2193603"/>
              <a:gd name="connsiteY2" fmla="*/ 5642759 h 6085114"/>
              <a:gd name="connsiteX3" fmla="*/ 19326 w 2193603"/>
              <a:gd name="connsiteY3" fmla="*/ 6085114 h 6085114"/>
              <a:gd name="connsiteX4" fmla="*/ 19326 w 219360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22593"/>
              <a:gd name="connsiteY0" fmla="*/ 0 h 6085114"/>
              <a:gd name="connsiteX1" fmla="*/ 2222593 w 2222593"/>
              <a:gd name="connsiteY1" fmla="*/ 14234 h 6085114"/>
              <a:gd name="connsiteX2" fmla="*/ 1812204 w 2222593"/>
              <a:gd name="connsiteY2" fmla="*/ 5642759 h 6085114"/>
              <a:gd name="connsiteX3" fmla="*/ 19326 w 2222593"/>
              <a:gd name="connsiteY3" fmla="*/ 6085114 h 6085114"/>
              <a:gd name="connsiteX4" fmla="*/ 19326 w 2222593"/>
              <a:gd name="connsiteY4" fmla="*/ 0 h 6085114"/>
              <a:gd name="connsiteX0" fmla="*/ 19326 w 2288982"/>
              <a:gd name="connsiteY0" fmla="*/ 0 h 6086559"/>
              <a:gd name="connsiteX1" fmla="*/ 2222593 w 2288982"/>
              <a:gd name="connsiteY1" fmla="*/ 14234 h 6086559"/>
              <a:gd name="connsiteX2" fmla="*/ 1971651 w 2288982"/>
              <a:gd name="connsiteY2" fmla="*/ 5998615 h 6086559"/>
              <a:gd name="connsiteX3" fmla="*/ 19326 w 2288982"/>
              <a:gd name="connsiteY3" fmla="*/ 6085114 h 6086559"/>
              <a:gd name="connsiteX4" fmla="*/ 19326 w 2288982"/>
              <a:gd name="connsiteY4" fmla="*/ 0 h 6086559"/>
              <a:gd name="connsiteX0" fmla="*/ 19326 w 2222593"/>
              <a:gd name="connsiteY0" fmla="*/ 0 h 6086559"/>
              <a:gd name="connsiteX1" fmla="*/ 2222593 w 2222593"/>
              <a:gd name="connsiteY1" fmla="*/ 14234 h 6086559"/>
              <a:gd name="connsiteX2" fmla="*/ 1971651 w 2222593"/>
              <a:gd name="connsiteY2" fmla="*/ 5998615 h 6086559"/>
              <a:gd name="connsiteX3" fmla="*/ 19326 w 2222593"/>
              <a:gd name="connsiteY3" fmla="*/ 6085114 h 6086559"/>
              <a:gd name="connsiteX4" fmla="*/ 19326 w 2222593"/>
              <a:gd name="connsiteY4" fmla="*/ 0 h 6086559"/>
              <a:gd name="connsiteX0" fmla="*/ 19326 w 2222593"/>
              <a:gd name="connsiteY0" fmla="*/ 0 h 6194359"/>
              <a:gd name="connsiteX1" fmla="*/ 2222593 w 2222593"/>
              <a:gd name="connsiteY1" fmla="*/ 14234 h 6194359"/>
              <a:gd name="connsiteX2" fmla="*/ 1971651 w 2222593"/>
              <a:gd name="connsiteY2" fmla="*/ 5998615 h 6194359"/>
              <a:gd name="connsiteX3" fmla="*/ 19326 w 2222593"/>
              <a:gd name="connsiteY3" fmla="*/ 6085114 h 6194359"/>
              <a:gd name="connsiteX4" fmla="*/ 19326 w 2222593"/>
              <a:gd name="connsiteY4" fmla="*/ 0 h 6194359"/>
              <a:gd name="connsiteX0" fmla="*/ 19326 w 2222593"/>
              <a:gd name="connsiteY0" fmla="*/ 0 h 6085114"/>
              <a:gd name="connsiteX1" fmla="*/ 2222593 w 2222593"/>
              <a:gd name="connsiteY1" fmla="*/ 14234 h 6085114"/>
              <a:gd name="connsiteX2" fmla="*/ 1971651 w 2222593"/>
              <a:gd name="connsiteY2" fmla="*/ 5998615 h 6085114"/>
              <a:gd name="connsiteX3" fmla="*/ 19326 w 2222593"/>
              <a:gd name="connsiteY3" fmla="*/ 6085114 h 6085114"/>
              <a:gd name="connsiteX4" fmla="*/ 19326 w 2222593"/>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226146"/>
              <a:gd name="connsiteY0" fmla="*/ 0 h 6085114"/>
              <a:gd name="connsiteX1" fmla="*/ 2222593 w 2226146"/>
              <a:gd name="connsiteY1" fmla="*/ 14234 h 6085114"/>
              <a:gd name="connsiteX2" fmla="*/ 1971651 w 2226146"/>
              <a:gd name="connsiteY2" fmla="*/ 5998615 h 6085114"/>
              <a:gd name="connsiteX3" fmla="*/ 19326 w 2226146"/>
              <a:gd name="connsiteY3" fmla="*/ 6085114 h 6085114"/>
              <a:gd name="connsiteX4" fmla="*/ 19326 w 2226146"/>
              <a:gd name="connsiteY4" fmla="*/ 0 h 6085114"/>
              <a:gd name="connsiteX0" fmla="*/ 19326 w 2062700"/>
              <a:gd name="connsiteY0" fmla="*/ 0 h 6085114"/>
              <a:gd name="connsiteX1" fmla="*/ 2048650 w 2062700"/>
              <a:gd name="connsiteY1" fmla="*/ 28468 h 6085114"/>
              <a:gd name="connsiteX2" fmla="*/ 1971651 w 2062700"/>
              <a:gd name="connsiteY2" fmla="*/ 5998615 h 6085114"/>
              <a:gd name="connsiteX3" fmla="*/ 19326 w 2062700"/>
              <a:gd name="connsiteY3" fmla="*/ 6085114 h 6085114"/>
              <a:gd name="connsiteX4" fmla="*/ 19326 w 2062700"/>
              <a:gd name="connsiteY4" fmla="*/ 0 h 60851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2700" h="6085114">
                <a:moveTo>
                  <a:pt x="19326" y="0"/>
                </a:moveTo>
                <a:cubicBezTo>
                  <a:pt x="744085" y="18979"/>
                  <a:pt x="1149949" y="9490"/>
                  <a:pt x="2048650" y="28468"/>
                </a:cubicBezTo>
                <a:cubicBezTo>
                  <a:pt x="2080965" y="1064825"/>
                  <a:pt x="2058450" y="2800251"/>
                  <a:pt x="1971651" y="5998615"/>
                </a:cubicBezTo>
                <a:cubicBezTo>
                  <a:pt x="2219883" y="6156669"/>
                  <a:pt x="99957" y="6032557"/>
                  <a:pt x="19326" y="6085114"/>
                </a:cubicBezTo>
                <a:cubicBezTo>
                  <a:pt x="-24159" y="4711515"/>
                  <a:pt x="19326" y="2028371"/>
                  <a:pt x="19326" y="0"/>
                </a:cubicBezTo>
                <a:close/>
              </a:path>
            </a:pathLst>
          </a:custGeom>
          <a:blipFill>
            <a:blip r:embed="rId2"/>
            <a:stretch>
              <a:fillRect/>
            </a:stretch>
          </a:blipFill>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0" name="Rectangle 9">
            <a:extLst>
              <a:ext uri="{FF2B5EF4-FFF2-40B4-BE49-F238E27FC236}">
                <a16:creationId xmlns:a16="http://schemas.microsoft.com/office/drawing/2014/main" id="{C048529D-B4D4-B8A8-D1D2-26C276643B98}"/>
              </a:ext>
            </a:extLst>
          </p:cNvPr>
          <p:cNvSpPr/>
          <p:nvPr/>
        </p:nvSpPr>
        <p:spPr>
          <a:xfrm>
            <a:off x="-21388" y="0"/>
            <a:ext cx="12191998" cy="6858000"/>
          </a:xfrm>
          <a:prstGeom prst="rect">
            <a:avLst/>
          </a:prstGeom>
          <a:solidFill>
            <a:schemeClr val="accent5">
              <a:lumMod val="40000"/>
              <a:lumOff val="60000"/>
              <a:alpha val="6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dirty="0"/>
          </a:p>
        </p:txBody>
      </p:sp>
      <p:sp>
        <p:nvSpPr>
          <p:cNvPr id="4" name="TextBox 3">
            <a:extLst>
              <a:ext uri="{FF2B5EF4-FFF2-40B4-BE49-F238E27FC236}">
                <a16:creationId xmlns:a16="http://schemas.microsoft.com/office/drawing/2014/main" id="{D6802085-3509-ACC4-9752-E684F92A848A}"/>
              </a:ext>
            </a:extLst>
          </p:cNvPr>
          <p:cNvSpPr txBox="1"/>
          <p:nvPr/>
        </p:nvSpPr>
        <p:spPr>
          <a:xfrm>
            <a:off x="922785" y="320182"/>
            <a:ext cx="1594496" cy="400110"/>
          </a:xfrm>
          <a:prstGeom prst="rect">
            <a:avLst/>
          </a:prstGeom>
          <a:noFill/>
        </p:spPr>
        <p:txBody>
          <a:bodyPr wrap="square" rtlCol="0">
            <a:spAutoFit/>
          </a:bodyPr>
          <a:lstStyle/>
          <a:p>
            <a:r>
              <a:rPr lang="en-GB" sz="2000" b="1" dirty="0">
                <a:solidFill>
                  <a:srgbClr val="0070C0"/>
                </a:solidFill>
                <a:latin typeface="Abadi" panose="020B0604020104020204" pitchFamily="34" charset="0"/>
              </a:rPr>
              <a:t>C </a:t>
            </a:r>
            <a:r>
              <a:rPr lang="en-GB" sz="2000" b="1" dirty="0">
                <a:solidFill>
                  <a:srgbClr val="FF0000"/>
                </a:solidFill>
                <a:latin typeface="Abadi" panose="020B0604020104020204" pitchFamily="34" charset="0"/>
              </a:rPr>
              <a:t>H</a:t>
            </a:r>
            <a:r>
              <a:rPr lang="en-GB" sz="2000" b="1" dirty="0">
                <a:solidFill>
                  <a:srgbClr val="0070C0"/>
                </a:solidFill>
                <a:latin typeface="Abadi" panose="020B0604020104020204" pitchFamily="34" charset="0"/>
              </a:rPr>
              <a:t> S (PNG)</a:t>
            </a:r>
            <a:endParaRPr lang="en-PG" sz="2000" b="1" dirty="0">
              <a:solidFill>
                <a:srgbClr val="0070C0"/>
              </a:solidFill>
              <a:latin typeface="Abadi" panose="020B0604020104020204" pitchFamily="34" charset="0"/>
            </a:endParaRPr>
          </a:p>
        </p:txBody>
      </p:sp>
      <p:sp>
        <p:nvSpPr>
          <p:cNvPr id="5" name="TextBox 4">
            <a:extLst>
              <a:ext uri="{FF2B5EF4-FFF2-40B4-BE49-F238E27FC236}">
                <a16:creationId xmlns:a16="http://schemas.microsoft.com/office/drawing/2014/main" id="{29AB255E-1EE8-A1D6-F98D-536160AC8D20}"/>
              </a:ext>
            </a:extLst>
          </p:cNvPr>
          <p:cNvSpPr txBox="1"/>
          <p:nvPr/>
        </p:nvSpPr>
        <p:spPr>
          <a:xfrm>
            <a:off x="66609" y="873676"/>
            <a:ext cx="2564348" cy="584775"/>
          </a:xfrm>
          <a:prstGeom prst="rect">
            <a:avLst/>
          </a:prstGeom>
          <a:noFill/>
        </p:spPr>
        <p:txBody>
          <a:bodyPr wrap="square" rtlCol="0">
            <a:spAutoFit/>
          </a:bodyPr>
          <a:lstStyle/>
          <a:p>
            <a:r>
              <a:rPr lang="en-GB" sz="1600" b="1" dirty="0">
                <a:solidFill>
                  <a:schemeClr val="accent1">
                    <a:lumMod val="50000"/>
                  </a:schemeClr>
                </a:solidFill>
              </a:rPr>
              <a:t>Introduction to </a:t>
            </a:r>
            <a:r>
              <a:rPr lang="en-GB" sz="1600" b="1" dirty="0">
                <a:solidFill>
                  <a:srgbClr val="C00000"/>
                </a:solidFill>
              </a:rPr>
              <a:t>Cyber</a:t>
            </a:r>
            <a:r>
              <a:rPr lang="en-GB" sz="1600" b="1" dirty="0">
                <a:solidFill>
                  <a:schemeClr val="accent1">
                    <a:lumMod val="50000"/>
                  </a:schemeClr>
                </a:solidFill>
              </a:rPr>
              <a:t> Security</a:t>
            </a:r>
            <a:endParaRPr lang="en-PG" sz="1600" b="1" dirty="0">
              <a:solidFill>
                <a:schemeClr val="accent1">
                  <a:lumMod val="50000"/>
                </a:schemeClr>
              </a:solidFill>
            </a:endParaRPr>
          </a:p>
        </p:txBody>
      </p:sp>
      <p:sp>
        <p:nvSpPr>
          <p:cNvPr id="9" name="Oval 8">
            <a:extLst>
              <a:ext uri="{FF2B5EF4-FFF2-40B4-BE49-F238E27FC236}">
                <a16:creationId xmlns:a16="http://schemas.microsoft.com/office/drawing/2014/main" id="{680AE8DD-5C8C-4755-C127-D5671061DF88}"/>
              </a:ext>
            </a:extLst>
          </p:cNvPr>
          <p:cNvSpPr/>
          <p:nvPr/>
        </p:nvSpPr>
        <p:spPr>
          <a:xfrm>
            <a:off x="170804" y="67828"/>
            <a:ext cx="769798" cy="790731"/>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7" name="Rectangle: Rounded Corners 6">
            <a:extLst>
              <a:ext uri="{FF2B5EF4-FFF2-40B4-BE49-F238E27FC236}">
                <a16:creationId xmlns:a16="http://schemas.microsoft.com/office/drawing/2014/main" id="{D2D07AB7-CA9F-DB67-8FC2-7CD106005870}"/>
              </a:ext>
            </a:extLst>
          </p:cNvPr>
          <p:cNvSpPr/>
          <p:nvPr/>
        </p:nvSpPr>
        <p:spPr>
          <a:xfrm>
            <a:off x="66842" y="5145995"/>
            <a:ext cx="2346732" cy="508104"/>
          </a:xfrm>
          <a:prstGeom prst="roundRect">
            <a:avLst/>
          </a:prstGeom>
          <a:solidFill>
            <a:schemeClr val="bg1">
              <a:lumMod val="9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2" name="Rectangle: Rounded Corners 11">
            <a:extLst>
              <a:ext uri="{FF2B5EF4-FFF2-40B4-BE49-F238E27FC236}">
                <a16:creationId xmlns:a16="http://schemas.microsoft.com/office/drawing/2014/main" id="{7F67C70D-2001-8517-8547-2EAD1EFA314B}"/>
              </a:ext>
            </a:extLst>
          </p:cNvPr>
          <p:cNvSpPr/>
          <p:nvPr/>
        </p:nvSpPr>
        <p:spPr>
          <a:xfrm>
            <a:off x="2616349" y="821523"/>
            <a:ext cx="9427589" cy="129462"/>
          </a:xfrm>
          <a:prstGeom prst="round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7" name="TextBox 16">
            <a:extLst>
              <a:ext uri="{FF2B5EF4-FFF2-40B4-BE49-F238E27FC236}">
                <a16:creationId xmlns:a16="http://schemas.microsoft.com/office/drawing/2014/main" id="{2D49EFE7-F559-CDC7-56C3-06B8E6FDC2C2}"/>
              </a:ext>
            </a:extLst>
          </p:cNvPr>
          <p:cNvSpPr txBox="1"/>
          <p:nvPr/>
        </p:nvSpPr>
        <p:spPr>
          <a:xfrm>
            <a:off x="522627" y="5130879"/>
            <a:ext cx="1148610" cy="523220"/>
          </a:xfrm>
          <a:prstGeom prst="rect">
            <a:avLst/>
          </a:prstGeom>
          <a:noFill/>
        </p:spPr>
        <p:txBody>
          <a:bodyPr wrap="square" rtlCol="0">
            <a:spAutoFit/>
          </a:bodyPr>
          <a:lstStyle/>
          <a:p>
            <a:pPr algn="ctr"/>
            <a:r>
              <a:rPr lang="en-GB" sz="2800" b="1" dirty="0">
                <a:solidFill>
                  <a:schemeClr val="accent1">
                    <a:lumMod val="50000"/>
                  </a:schemeClr>
                </a:solidFill>
              </a:rPr>
              <a:t>Q&amp;A</a:t>
            </a:r>
            <a:endParaRPr lang="en-PG" sz="2800" b="1" dirty="0">
              <a:solidFill>
                <a:schemeClr val="accent1">
                  <a:lumMod val="50000"/>
                </a:schemeClr>
              </a:solidFill>
            </a:endParaRPr>
          </a:p>
        </p:txBody>
      </p:sp>
      <p:sp>
        <p:nvSpPr>
          <p:cNvPr id="20" name="TextBox 19">
            <a:extLst>
              <a:ext uri="{FF2B5EF4-FFF2-40B4-BE49-F238E27FC236}">
                <a16:creationId xmlns:a16="http://schemas.microsoft.com/office/drawing/2014/main" id="{02C03885-444E-7BC2-36D7-F60200FED780}"/>
              </a:ext>
            </a:extLst>
          </p:cNvPr>
          <p:cNvSpPr txBox="1"/>
          <p:nvPr/>
        </p:nvSpPr>
        <p:spPr>
          <a:xfrm>
            <a:off x="3269262" y="159956"/>
            <a:ext cx="8414738" cy="646331"/>
          </a:xfrm>
          <a:prstGeom prst="rect">
            <a:avLst/>
          </a:prstGeom>
          <a:noFill/>
          <a:ln>
            <a:noFill/>
          </a:ln>
        </p:spPr>
        <p:txBody>
          <a:bodyPr wrap="square" rtlCol="0">
            <a:spAutoFit/>
          </a:bodyPr>
          <a:lstStyle/>
          <a:p>
            <a:r>
              <a:rPr lang="en-GB" sz="3600" b="1" dirty="0"/>
              <a:t> Q &amp; A / Open Discussions</a:t>
            </a:r>
            <a:endParaRPr lang="en-PG" sz="3600" b="1" dirty="0"/>
          </a:p>
        </p:txBody>
      </p:sp>
      <p:sp>
        <p:nvSpPr>
          <p:cNvPr id="21" name="Rectangle: Rounded Corners 20">
            <a:extLst>
              <a:ext uri="{FF2B5EF4-FFF2-40B4-BE49-F238E27FC236}">
                <a16:creationId xmlns:a16="http://schemas.microsoft.com/office/drawing/2014/main" id="{26E8EBF9-1F91-B28B-CCD3-D9CD83C21417}"/>
              </a:ext>
            </a:extLst>
          </p:cNvPr>
          <p:cNvSpPr/>
          <p:nvPr/>
        </p:nvSpPr>
        <p:spPr>
          <a:xfrm>
            <a:off x="2667953" y="197071"/>
            <a:ext cx="590238" cy="516869"/>
          </a:xfrm>
          <a:prstGeom prst="round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PG"/>
          </a:p>
        </p:txBody>
      </p:sp>
      <p:sp>
        <p:nvSpPr>
          <p:cNvPr id="22" name="TextBox 21">
            <a:extLst>
              <a:ext uri="{FF2B5EF4-FFF2-40B4-BE49-F238E27FC236}">
                <a16:creationId xmlns:a16="http://schemas.microsoft.com/office/drawing/2014/main" id="{72C0AD66-B848-5F9B-C132-3D7E0BEF9C10}"/>
              </a:ext>
            </a:extLst>
          </p:cNvPr>
          <p:cNvSpPr txBox="1"/>
          <p:nvPr/>
        </p:nvSpPr>
        <p:spPr>
          <a:xfrm>
            <a:off x="2806976" y="229270"/>
            <a:ext cx="312191" cy="523220"/>
          </a:xfrm>
          <a:prstGeom prst="rect">
            <a:avLst/>
          </a:prstGeom>
          <a:noFill/>
        </p:spPr>
        <p:txBody>
          <a:bodyPr wrap="square" rtlCol="0">
            <a:spAutoFit/>
          </a:bodyPr>
          <a:lstStyle/>
          <a:p>
            <a:r>
              <a:rPr lang="en-GB" sz="2800" b="1" dirty="0">
                <a:solidFill>
                  <a:schemeClr val="bg1"/>
                </a:solidFill>
              </a:rPr>
              <a:t>?</a:t>
            </a:r>
            <a:endParaRPr lang="en-PG" sz="2800" b="1" dirty="0">
              <a:solidFill>
                <a:schemeClr val="bg1"/>
              </a:solidFill>
            </a:endParaRPr>
          </a:p>
        </p:txBody>
      </p:sp>
      <mc:AlternateContent xmlns:mc="http://schemas.openxmlformats.org/markup-compatibility/2006">
        <mc:Choice xmlns:am3d="http://schemas.microsoft.com/office/drawing/2017/model3d" Requires="am3d">
          <p:graphicFrame>
            <p:nvGraphicFramePr>
              <p:cNvPr id="38" name="3D Model 37" descr="Light Gray Question mark">
                <a:extLst>
                  <a:ext uri="{FF2B5EF4-FFF2-40B4-BE49-F238E27FC236}">
                    <a16:creationId xmlns:a16="http://schemas.microsoft.com/office/drawing/2014/main" id="{02C9A0F1-3598-4824-BFC7-AB3159308A8A}"/>
                  </a:ext>
                </a:extLst>
              </p:cNvPr>
              <p:cNvGraphicFramePr>
                <a:graphicFrameLocks noChangeAspect="1"/>
              </p:cNvGraphicFramePr>
              <p:nvPr>
                <p:extLst>
                  <p:ext uri="{D42A27DB-BD31-4B8C-83A1-F6EECF244321}">
                    <p14:modId xmlns:p14="http://schemas.microsoft.com/office/powerpoint/2010/main" val="463907630"/>
                  </p:ext>
                </p:extLst>
              </p:nvPr>
            </p:nvGraphicFramePr>
            <p:xfrm>
              <a:off x="5674660" y="1483198"/>
              <a:ext cx="2549740" cy="4135906"/>
            </p:xfrm>
            <a:graphic>
              <a:graphicData uri="http://schemas.microsoft.com/office/drawing/2017/model3d">
                <am3d:model3d r:embed="rId4">
                  <am3d:spPr>
                    <a:xfrm>
                      <a:off x="0" y="0"/>
                      <a:ext cx="2549740" cy="4135906"/>
                    </a:xfrm>
                    <a:prstGeom prst="rect">
                      <a:avLst/>
                    </a:prstGeom>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164841" ay="-164475" az="-7890"/>
                    <am3d:postTrans dx="0" dy="0" dz="0"/>
                  </am3d:trans>
                  <am3d:raster rName="Office3DRenderer" rVer="16.0.8326">
                    <am3d:blip r:embed="rId5"/>
                  </am3d:raster>
                  <am3d:objViewport viewportSz="5038443"/>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38" name="3D Model 37" descr="Light Gray Question mark">
                <a:extLst>
                  <a:ext uri="{FF2B5EF4-FFF2-40B4-BE49-F238E27FC236}">
                    <a16:creationId xmlns:a16="http://schemas.microsoft.com/office/drawing/2014/main" id="{02C9A0F1-3598-4824-BFC7-AB3159308A8A}"/>
                  </a:ext>
                </a:extLst>
              </p:cNvPr>
              <p:cNvPicPr>
                <a:picLocks noGrp="1" noRot="1" noChangeAspect="1" noMove="1" noResize="1" noEditPoints="1" noAdjustHandles="1" noChangeArrowheads="1" noChangeShapeType="1" noCrop="1"/>
              </p:cNvPicPr>
              <p:nvPr/>
            </p:nvPicPr>
            <p:blipFill>
              <a:blip r:embed="rId5"/>
              <a:stretch>
                <a:fillRect/>
              </a:stretch>
            </p:blipFill>
            <p:spPr>
              <a:xfrm>
                <a:off x="5674660" y="1483198"/>
                <a:ext cx="2549740" cy="4135906"/>
              </a:xfrm>
              <a:prstGeom prst="rect">
                <a:avLst/>
              </a:prstGeom>
            </p:spPr>
          </p:pic>
        </mc:Fallback>
      </mc:AlternateContent>
      <p:sp>
        <p:nvSpPr>
          <p:cNvPr id="44" name="TextBox 43">
            <a:extLst>
              <a:ext uri="{FF2B5EF4-FFF2-40B4-BE49-F238E27FC236}">
                <a16:creationId xmlns:a16="http://schemas.microsoft.com/office/drawing/2014/main" id="{68AB45EA-9B4E-7F09-C340-CCB83FCA1B36}"/>
              </a:ext>
            </a:extLst>
          </p:cNvPr>
          <p:cNvSpPr txBox="1"/>
          <p:nvPr/>
        </p:nvSpPr>
        <p:spPr>
          <a:xfrm>
            <a:off x="198045" y="1483198"/>
            <a:ext cx="1746119" cy="523220"/>
          </a:xfrm>
          <a:prstGeom prst="rect">
            <a:avLst/>
          </a:prstGeom>
          <a:noFill/>
          <a:ln>
            <a:noFill/>
          </a:ln>
        </p:spPr>
        <p:txBody>
          <a:bodyPr wrap="square" rtlCol="0">
            <a:spAutoFit/>
          </a:bodyPr>
          <a:lstStyle/>
          <a:p>
            <a:r>
              <a:rPr lang="en-GB" sz="2800" dirty="0"/>
              <a:t>Objectives</a:t>
            </a:r>
            <a:endParaRPr lang="en-PG" sz="2800" dirty="0"/>
          </a:p>
        </p:txBody>
      </p:sp>
      <p:sp>
        <p:nvSpPr>
          <p:cNvPr id="45" name="TextBox 44">
            <a:extLst>
              <a:ext uri="{FF2B5EF4-FFF2-40B4-BE49-F238E27FC236}">
                <a16:creationId xmlns:a16="http://schemas.microsoft.com/office/drawing/2014/main" id="{EEC7A7CB-E5B8-B705-9511-856834FCD8D1}"/>
              </a:ext>
            </a:extLst>
          </p:cNvPr>
          <p:cNvSpPr txBox="1"/>
          <p:nvPr/>
        </p:nvSpPr>
        <p:spPr>
          <a:xfrm>
            <a:off x="170804" y="2002063"/>
            <a:ext cx="2059798" cy="523220"/>
          </a:xfrm>
          <a:prstGeom prst="rect">
            <a:avLst/>
          </a:prstGeom>
          <a:noFill/>
        </p:spPr>
        <p:txBody>
          <a:bodyPr wrap="square" rtlCol="0">
            <a:spAutoFit/>
          </a:bodyPr>
          <a:lstStyle/>
          <a:p>
            <a:r>
              <a:rPr lang="en-GB" sz="2800" dirty="0"/>
              <a:t>Introduction</a:t>
            </a:r>
            <a:endParaRPr lang="en-PG" sz="2800" dirty="0"/>
          </a:p>
        </p:txBody>
      </p:sp>
      <p:sp>
        <p:nvSpPr>
          <p:cNvPr id="46" name="TextBox 45">
            <a:extLst>
              <a:ext uri="{FF2B5EF4-FFF2-40B4-BE49-F238E27FC236}">
                <a16:creationId xmlns:a16="http://schemas.microsoft.com/office/drawing/2014/main" id="{4BCC4DC7-74C0-FA73-A4BF-E3226D7C8DA2}"/>
              </a:ext>
            </a:extLst>
          </p:cNvPr>
          <p:cNvSpPr txBox="1"/>
          <p:nvPr/>
        </p:nvSpPr>
        <p:spPr>
          <a:xfrm>
            <a:off x="706100" y="2824313"/>
            <a:ext cx="737320" cy="523220"/>
          </a:xfrm>
          <a:prstGeom prst="rect">
            <a:avLst/>
          </a:prstGeom>
          <a:noFill/>
        </p:spPr>
        <p:txBody>
          <a:bodyPr wrap="square" rtlCol="0">
            <a:spAutoFit/>
          </a:bodyPr>
          <a:lstStyle/>
          <a:p>
            <a:pPr algn="ctr"/>
            <a:r>
              <a:rPr lang="en-GB" sz="2800" dirty="0"/>
              <a:t>2.2</a:t>
            </a:r>
            <a:endParaRPr lang="en-PG" sz="2800" dirty="0"/>
          </a:p>
        </p:txBody>
      </p:sp>
      <p:sp>
        <p:nvSpPr>
          <p:cNvPr id="47" name="TextBox 46">
            <a:extLst>
              <a:ext uri="{FF2B5EF4-FFF2-40B4-BE49-F238E27FC236}">
                <a16:creationId xmlns:a16="http://schemas.microsoft.com/office/drawing/2014/main" id="{4063AB7E-7425-A7D3-773E-6B3FFC896150}"/>
              </a:ext>
            </a:extLst>
          </p:cNvPr>
          <p:cNvSpPr txBox="1"/>
          <p:nvPr/>
        </p:nvSpPr>
        <p:spPr>
          <a:xfrm>
            <a:off x="255990" y="2462877"/>
            <a:ext cx="1637542" cy="523220"/>
          </a:xfrm>
          <a:prstGeom prst="rect">
            <a:avLst/>
          </a:prstGeom>
          <a:noFill/>
        </p:spPr>
        <p:txBody>
          <a:bodyPr wrap="square" rtlCol="0">
            <a:spAutoFit/>
          </a:bodyPr>
          <a:lstStyle/>
          <a:p>
            <a:pPr algn="ctr"/>
            <a:r>
              <a:rPr lang="en-GB" sz="2800" dirty="0"/>
              <a:t>2.1</a:t>
            </a:r>
            <a:endParaRPr lang="en-PG" sz="2800" dirty="0"/>
          </a:p>
        </p:txBody>
      </p:sp>
      <p:sp>
        <p:nvSpPr>
          <p:cNvPr id="48" name="TextBox 47">
            <a:extLst>
              <a:ext uri="{FF2B5EF4-FFF2-40B4-BE49-F238E27FC236}">
                <a16:creationId xmlns:a16="http://schemas.microsoft.com/office/drawing/2014/main" id="{717CC376-EE8B-0F12-A852-FA6764D96F04}"/>
              </a:ext>
            </a:extLst>
          </p:cNvPr>
          <p:cNvSpPr txBox="1"/>
          <p:nvPr/>
        </p:nvSpPr>
        <p:spPr>
          <a:xfrm>
            <a:off x="728272" y="3206371"/>
            <a:ext cx="737320" cy="523220"/>
          </a:xfrm>
          <a:prstGeom prst="rect">
            <a:avLst/>
          </a:prstGeom>
          <a:noFill/>
        </p:spPr>
        <p:txBody>
          <a:bodyPr wrap="square" rtlCol="0">
            <a:spAutoFit/>
          </a:bodyPr>
          <a:lstStyle/>
          <a:p>
            <a:pPr algn="ctr"/>
            <a:r>
              <a:rPr lang="en-GB" sz="2800" dirty="0"/>
              <a:t>2.3</a:t>
            </a:r>
            <a:endParaRPr lang="en-PG" sz="2800" dirty="0"/>
          </a:p>
        </p:txBody>
      </p:sp>
      <p:sp>
        <p:nvSpPr>
          <p:cNvPr id="49" name="TextBox 48">
            <a:extLst>
              <a:ext uri="{FF2B5EF4-FFF2-40B4-BE49-F238E27FC236}">
                <a16:creationId xmlns:a16="http://schemas.microsoft.com/office/drawing/2014/main" id="{D81319F8-DED4-5C3D-C4FB-E34206D4322F}"/>
              </a:ext>
            </a:extLst>
          </p:cNvPr>
          <p:cNvSpPr txBox="1"/>
          <p:nvPr/>
        </p:nvSpPr>
        <p:spPr>
          <a:xfrm>
            <a:off x="750444" y="3582523"/>
            <a:ext cx="737320" cy="523220"/>
          </a:xfrm>
          <a:prstGeom prst="rect">
            <a:avLst/>
          </a:prstGeom>
          <a:noFill/>
        </p:spPr>
        <p:txBody>
          <a:bodyPr wrap="square" rtlCol="0">
            <a:spAutoFit/>
          </a:bodyPr>
          <a:lstStyle/>
          <a:p>
            <a:pPr algn="ctr"/>
            <a:r>
              <a:rPr lang="en-GB" sz="2800" dirty="0"/>
              <a:t>2.4</a:t>
            </a:r>
            <a:endParaRPr lang="en-PG" sz="2800" dirty="0"/>
          </a:p>
        </p:txBody>
      </p:sp>
    </p:spTree>
    <p:extLst>
      <p:ext uri="{BB962C8B-B14F-4D97-AF65-F5344CB8AC3E}">
        <p14:creationId xmlns:p14="http://schemas.microsoft.com/office/powerpoint/2010/main" val="4176248747"/>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1879</TotalTime>
  <Words>983</Words>
  <Application>Microsoft Office PowerPoint</Application>
  <PresentationFormat>Widescreen</PresentationFormat>
  <Paragraphs>288</Paragraphs>
  <Slides>15</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Abadi</vt:lpstr>
      <vt:lpstr>Arial</vt:lpstr>
      <vt:lpstr>Calibri</vt:lpstr>
      <vt:lpstr>Calibri Light</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Ignatius Jerrifia</dc:creator>
  <cp:lastModifiedBy>Christian Health Services</cp:lastModifiedBy>
  <cp:revision>205</cp:revision>
  <dcterms:created xsi:type="dcterms:W3CDTF">2024-06-03T08:53:28Z</dcterms:created>
  <dcterms:modified xsi:type="dcterms:W3CDTF">2024-06-13T03:27:53Z</dcterms:modified>
</cp:coreProperties>
</file>